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7BD7"/>
    <a:srgbClr val="FFFF66"/>
    <a:srgbClr val="F371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B4560-AC7D-4BC7-918C-E9E3E15CD4B6}" type="datetimeFigureOut">
              <a:rPr lang="de-DE" smtClean="0"/>
              <a:t>25.07.2024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590E9-9E43-44FD-8118-40D66DE37B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6778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B4560-AC7D-4BC7-918C-E9E3E15CD4B6}" type="datetimeFigureOut">
              <a:rPr lang="de-DE" smtClean="0"/>
              <a:t>25.07.2024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590E9-9E43-44FD-8118-40D66DE37B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938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B4560-AC7D-4BC7-918C-E9E3E15CD4B6}" type="datetimeFigureOut">
              <a:rPr lang="de-DE" smtClean="0"/>
              <a:t>25.07.2024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590E9-9E43-44FD-8118-40D66DE37B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9339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B4560-AC7D-4BC7-918C-E9E3E15CD4B6}" type="datetimeFigureOut">
              <a:rPr lang="de-DE" smtClean="0"/>
              <a:t>25.07.2024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590E9-9E43-44FD-8118-40D66DE37B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2758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B4560-AC7D-4BC7-918C-E9E3E15CD4B6}" type="datetimeFigureOut">
              <a:rPr lang="de-DE" smtClean="0"/>
              <a:t>25.07.2024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590E9-9E43-44FD-8118-40D66DE37B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5376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B4560-AC7D-4BC7-918C-E9E3E15CD4B6}" type="datetimeFigureOut">
              <a:rPr lang="de-DE" smtClean="0"/>
              <a:t>25.07.2024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590E9-9E43-44FD-8118-40D66DE37B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8366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B4560-AC7D-4BC7-918C-E9E3E15CD4B6}" type="datetimeFigureOut">
              <a:rPr lang="de-DE" smtClean="0"/>
              <a:t>25.07.2024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590E9-9E43-44FD-8118-40D66DE37B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0697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B4560-AC7D-4BC7-918C-E9E3E15CD4B6}" type="datetimeFigureOut">
              <a:rPr lang="de-DE" smtClean="0"/>
              <a:t>25.07.2024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590E9-9E43-44FD-8118-40D66DE37B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0411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B4560-AC7D-4BC7-918C-E9E3E15CD4B6}" type="datetimeFigureOut">
              <a:rPr lang="de-DE" smtClean="0"/>
              <a:t>25.07.2024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590E9-9E43-44FD-8118-40D66DE37B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4758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B4560-AC7D-4BC7-918C-E9E3E15CD4B6}" type="datetimeFigureOut">
              <a:rPr lang="de-DE" smtClean="0"/>
              <a:t>25.07.2024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590E9-9E43-44FD-8118-40D66DE37B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8421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B4560-AC7D-4BC7-918C-E9E3E15CD4B6}" type="datetimeFigureOut">
              <a:rPr lang="de-DE" smtClean="0"/>
              <a:t>25.07.2024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590E9-9E43-44FD-8118-40D66DE37B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3749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B4560-AC7D-4BC7-918C-E9E3E15CD4B6}" type="datetimeFigureOut">
              <a:rPr lang="de-DE" smtClean="0"/>
              <a:t>25.07.2024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590E9-9E43-44FD-8118-40D66DE37B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6583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1512376" y="204570"/>
            <a:ext cx="5614987" cy="600075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Knigge Kurs</a:t>
            </a:r>
            <a:endParaRPr lang="de-DE" sz="2800" b="1" dirty="0"/>
          </a:p>
        </p:txBody>
      </p:sp>
      <p:sp>
        <p:nvSpPr>
          <p:cNvPr id="3" name="Ellipse 2"/>
          <p:cNvSpPr/>
          <p:nvPr/>
        </p:nvSpPr>
        <p:spPr>
          <a:xfrm>
            <a:off x="6600826" y="75981"/>
            <a:ext cx="2328862" cy="1371600"/>
          </a:xfrm>
          <a:prstGeom prst="ellipse">
            <a:avLst/>
          </a:prstGeom>
          <a:solidFill>
            <a:srgbClr val="F37187"/>
          </a:solidFill>
          <a:ln>
            <a:solidFill>
              <a:srgbClr val="F3718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Fazit</a:t>
            </a:r>
            <a:endParaRPr lang="de-DE" sz="2800" b="1" dirty="0"/>
          </a:p>
        </p:txBody>
      </p:sp>
      <p:sp>
        <p:nvSpPr>
          <p:cNvPr id="6" name="Gefaltete Ecke 5"/>
          <p:cNvSpPr/>
          <p:nvPr/>
        </p:nvSpPr>
        <p:spPr>
          <a:xfrm rot="21449053">
            <a:off x="6274740" y="4181577"/>
            <a:ext cx="2321128" cy="2299909"/>
          </a:xfrm>
          <a:prstGeom prst="foldedCorner">
            <a:avLst/>
          </a:prstGeom>
          <a:solidFill>
            <a:srgbClr val="B07BD7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7" name="Gefaltete Ecke 6"/>
          <p:cNvSpPr/>
          <p:nvPr/>
        </p:nvSpPr>
        <p:spPr>
          <a:xfrm rot="21064751">
            <a:off x="760432" y="2865565"/>
            <a:ext cx="2321128" cy="2299909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8" name="Gefaltete Ecke 7"/>
          <p:cNvSpPr/>
          <p:nvPr/>
        </p:nvSpPr>
        <p:spPr>
          <a:xfrm rot="21064751">
            <a:off x="3448560" y="1178277"/>
            <a:ext cx="2321128" cy="2299909"/>
          </a:xfrm>
          <a:prstGeom prst="foldedCorner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9" name="Gefaltete Ecke 8"/>
          <p:cNvSpPr/>
          <p:nvPr/>
        </p:nvSpPr>
        <p:spPr>
          <a:xfrm rot="375621">
            <a:off x="3408094" y="4085769"/>
            <a:ext cx="2321128" cy="2299909"/>
          </a:xfrm>
          <a:prstGeom prst="foldedCorner">
            <a:avLst/>
          </a:prstGeom>
          <a:solidFill>
            <a:srgbClr val="FFFF66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Gefaltete Ecke 9"/>
          <p:cNvSpPr/>
          <p:nvPr/>
        </p:nvSpPr>
        <p:spPr>
          <a:xfrm rot="265134">
            <a:off x="6181152" y="1878340"/>
            <a:ext cx="2321128" cy="2299909"/>
          </a:xfrm>
          <a:prstGeom prst="foldedCorner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Gefaltete Ecke 10"/>
          <p:cNvSpPr/>
          <p:nvPr/>
        </p:nvSpPr>
        <p:spPr>
          <a:xfrm>
            <a:off x="9360743" y="1012220"/>
            <a:ext cx="2321128" cy="229990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Gefaltete Ecke 11"/>
          <p:cNvSpPr/>
          <p:nvPr/>
        </p:nvSpPr>
        <p:spPr>
          <a:xfrm rot="21244793">
            <a:off x="9196459" y="4085769"/>
            <a:ext cx="2321128" cy="2299909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Gefaltete Ecke 14"/>
          <p:cNvSpPr/>
          <p:nvPr/>
        </p:nvSpPr>
        <p:spPr>
          <a:xfrm rot="21321480">
            <a:off x="316406" y="279189"/>
            <a:ext cx="1919768" cy="1868607"/>
          </a:xfrm>
          <a:prstGeom prst="foldedCorner">
            <a:avLst/>
          </a:prstGeom>
          <a:solidFill>
            <a:srgbClr val="F37187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Welche Erkenntnisse nehmen Sie mit…?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034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Breitbild</PresentationFormat>
  <Paragraphs>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MV Boli</vt:lpstr>
      <vt:lpstr>Office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</cp:revision>
  <dcterms:created xsi:type="dcterms:W3CDTF">2024-07-25T06:56:26Z</dcterms:created>
  <dcterms:modified xsi:type="dcterms:W3CDTF">2024-07-25T06:56:44Z</dcterms:modified>
</cp:coreProperties>
</file>