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068-0A9A-4732-A6BA-773F4F97D725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80-EE49-4CF1-8C77-A0151DAF3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06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068-0A9A-4732-A6BA-773F4F97D725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80-EE49-4CF1-8C77-A0151DAF3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81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068-0A9A-4732-A6BA-773F4F97D725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80-EE49-4CF1-8C77-A0151DAF3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8384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068-0A9A-4732-A6BA-773F4F97D725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80-EE49-4CF1-8C77-A0151DAF3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29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068-0A9A-4732-A6BA-773F4F97D725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80-EE49-4CF1-8C77-A0151DAF3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471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068-0A9A-4732-A6BA-773F4F97D725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80-EE49-4CF1-8C77-A0151DAF3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495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068-0A9A-4732-A6BA-773F4F97D725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80-EE49-4CF1-8C77-A0151DAF3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881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068-0A9A-4732-A6BA-773F4F97D725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80-EE49-4CF1-8C77-A0151DAF3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8326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068-0A9A-4732-A6BA-773F4F97D725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80-EE49-4CF1-8C77-A0151DAF3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014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068-0A9A-4732-A6BA-773F4F97D725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80-EE49-4CF1-8C77-A0151DAF3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799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D068-0A9A-4732-A6BA-773F4F97D725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9D80-EE49-4CF1-8C77-A0151DAF3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09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ED068-0A9A-4732-A6BA-773F4F97D725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39D80-EE49-4CF1-8C77-A0151DAF3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81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735285" y="204107"/>
            <a:ext cx="2694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Ehescheidung</a:t>
            </a:r>
            <a:endParaRPr lang="de-D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310743" y="1025233"/>
            <a:ext cx="3477986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formelle Auflösung der Ehe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7078436" y="2041072"/>
            <a:ext cx="3306537" cy="56263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Scheitern der Ehe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771652" y="2051352"/>
            <a:ext cx="3486148" cy="56263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Zerrüttungsprinzip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30653" y="3056146"/>
            <a:ext cx="7960179" cy="3185874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Voraussetzungen:</a:t>
            </a:r>
          </a:p>
          <a:p>
            <a:pPr algn="ctr"/>
            <a:endParaRPr 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Trennungszeit: einvernehmliche Scheidung = 1 Jahr, sonst 3 Jahre </a:t>
            </a:r>
          </a:p>
          <a:p>
            <a:pPr algn="ctr"/>
            <a:endParaRPr lang="de-D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unzumutbare Härte</a:t>
            </a:r>
          </a:p>
          <a:p>
            <a:pPr algn="ctr"/>
            <a:endParaRPr lang="de-D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Härteklausel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8731704" y="3477985"/>
            <a:ext cx="3131003" cy="2320290"/>
          </a:xfrm>
          <a:prstGeom prst="plaqu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Folgen der Scheidung:</a:t>
            </a:r>
          </a:p>
          <a:p>
            <a:pPr algn="ctr"/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Befreiung von ehelichen Rechten und Pflichten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16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Dittrich, Katja</cp:lastModifiedBy>
  <cp:revision>6</cp:revision>
  <dcterms:created xsi:type="dcterms:W3CDTF">2023-03-07T06:37:40Z</dcterms:created>
  <dcterms:modified xsi:type="dcterms:W3CDTF">2023-03-07T06:57:47Z</dcterms:modified>
</cp:coreProperties>
</file>