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EE886C-C169-4ECC-8970-638A76AA5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1F6852D-F1C4-468E-A8B3-01847C03B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7130C9-5702-44C9-B7F5-414F709D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138BCE-E3BC-4E4C-B978-03F15085C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0B4768-FE60-4D7E-8BE7-F57CD13C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38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BDCA7-9F35-44EB-A815-EF8AADA6F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36C9AD-CF1C-4AAF-955B-B43BCB47F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A5F0A3-360F-4F5E-BD45-CB8E743E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147256-8880-41CF-9799-1F140F745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F27C67-163D-4B69-BBC9-6225FBA2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70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4F47D24-3CBB-494E-A554-14A3F8AE6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B58C07A-A151-481B-81BC-9F8B297A7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5C46B-9984-4612-9964-D7430831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FB7711-9239-49C2-AB4E-12EAEC0F4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8D8BF5-CBB6-4229-9860-65EF0A94A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82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4C416-506F-486D-BC72-4D91B09E7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298804-D892-4E96-9BA8-8082AB1B4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AC983E-2ABA-4541-A631-D32403250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F564E3-C8DE-4F80-BADD-6B3BEB863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196A2D-1432-467F-B80B-AA3E82A15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64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BB3B8-95C1-4D9E-B815-DF6E8A215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74C211-F5C9-418F-BFC2-0669E51B2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BBA2AD-5B92-4679-BE40-856FEC7C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35E5C8-FDC5-47A3-AFB1-83948C8E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990BBE-EE3B-40B6-AFB3-D9EBC94DC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81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88F94-F1E4-461D-89E0-5AB32C07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393EF1-B2A5-43F7-90D3-178DAEA89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C9C51B-0FBD-4F95-ABF9-507A5B19D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32E414-9AF2-41BA-9FAE-C770C294D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5E62AA-5012-4787-8FF8-623870BE5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D2E2C2-2A2D-4AA0-B912-28D3F86C3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45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4E257-9F7B-4220-BDE6-C8ED8204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149438-A8F7-46FE-8784-285ACF3D7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427B46-DCDB-4F95-9BF4-1144B87D1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4FD0DCD-5C5D-4677-B879-F213B835C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267A14-12BB-4A7D-AC0A-60F6DC80E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E3D76C7-9B42-427F-92FE-314ED996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1FAD2DD-6A34-4C4A-A4E5-9606DC0FE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514B802-3382-4BF4-919C-C4B8C2CB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76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AF85C2-CAC9-4D1B-B52A-6F88398F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1542C16-7017-4AEF-B412-AAABC261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D054E9-8097-402E-8AB7-24E3663A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45A5DC-2C57-4FBF-B0D5-679857067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B4417E-7A1C-4506-AFBD-181CE26C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87420BB-7F9E-4279-8660-FBB91456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56852A-A78A-4440-9C97-7E819F29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33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1B5B3-A59C-46E1-A069-9BAB238C8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FE05C4-9319-4BED-832C-F6E7C3954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2017743-D1D0-4EFC-87A6-5D920427E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8A1AFA-2023-4277-9D6C-4735FF0C4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D78F0D-B7EF-4A92-BDCA-DB9A3F80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0C3800-4C37-4E78-B093-B64CF7DF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88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2E1CD1-D133-4012-8C6B-91C9D268F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DF6310F-8E20-4704-B72C-F6A7E597D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C5806B-CC27-477C-887F-0B1CF80CB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347887-7D4A-4391-87DE-B66AD5C6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C8F1605-B81F-416B-9039-B9DCE107D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666CEB-72EB-4B3A-93C4-95494CB72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47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4264723-0E10-42F0-A280-B7716543F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AC4243-8BC9-4522-8F73-F34FD8A0B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62F5A5-D972-47E1-A15F-9B8611FB9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FDF5-5D93-45E1-8CE6-73B4C77438B0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BDEFF9-DEC2-41C0-ACA4-74BED4E63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B174E2-588A-4748-A675-871FC63EB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6B4D-4FB0-4A51-83DD-36F681459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36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kt 31">
            <a:extLst>
              <a:ext uri="{FF2B5EF4-FFF2-40B4-BE49-F238E27FC236}">
                <a16:creationId xmlns:a16="http://schemas.microsoft.com/office/drawing/2014/main" id="{9DB08D69-B4AF-45A9-A9F4-75FE864E83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834985"/>
              </p:ext>
            </p:extLst>
          </p:nvPr>
        </p:nvGraphicFramePr>
        <p:xfrm>
          <a:off x="271009" y="160797"/>
          <a:ext cx="11649982" cy="6536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Document" r:id="rId3" imgW="9086108" imgH="5799801" progId="Word.Document.12">
                  <p:embed/>
                </p:oleObj>
              </mc:Choice>
              <mc:Fallback>
                <p:oleObj name="Document" r:id="rId3" imgW="9086108" imgH="57998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009" y="160797"/>
                        <a:ext cx="11649982" cy="653640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052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49A3B1E-EF4E-4325-B96B-0444CA68F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55" y="232229"/>
            <a:ext cx="7362131" cy="6444342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EE11C618-AEE9-4554-B7E9-E1EC4C38DA03}"/>
              </a:ext>
            </a:extLst>
          </p:cNvPr>
          <p:cNvSpPr/>
          <p:nvPr/>
        </p:nvSpPr>
        <p:spPr>
          <a:xfrm>
            <a:off x="7808686" y="1371600"/>
            <a:ext cx="4049486" cy="4165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Handschriftliche Verfügung der Richterin und der dazugehörige </a:t>
            </a:r>
            <a:r>
              <a:rPr lang="de-DE" dirty="0" err="1"/>
              <a:t>Abvermerk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412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Breitbild</PresentationFormat>
  <Paragraphs>1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Document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Hinz, Sandy</dc:creator>
  <cp:lastModifiedBy>Hinz, Sandy</cp:lastModifiedBy>
  <cp:revision>2</cp:revision>
  <dcterms:created xsi:type="dcterms:W3CDTF">2024-11-30T15:01:44Z</dcterms:created>
  <dcterms:modified xsi:type="dcterms:W3CDTF">2024-12-04T10:36:17Z</dcterms:modified>
</cp:coreProperties>
</file>