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>
      <p:cViewPr varScale="1">
        <p:scale>
          <a:sx n="63" d="100"/>
          <a:sy n="63" d="100"/>
        </p:scale>
        <p:origin x="72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EE886C-C169-4ECC-8970-638A76AA5A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81F6852D-F1C4-468E-A8B3-01847C03B1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47130C9-5702-44C9-B7F5-414F709DF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0FDF5-5D93-45E1-8CE6-73B4C77438B0}" type="datetimeFigureOut">
              <a:rPr lang="de-DE" smtClean="0"/>
              <a:t>04.12.2024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4138BCE-E3BC-4E4C-B978-03F15085CE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80B4768-FE60-4D7E-8BE7-F57CD13C1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6B4D-4FB0-4A51-83DD-36F68145965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53384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8BDCA7-9F35-44EB-A815-EF8AADA6FB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936C9AD-CF1C-4AAF-955B-B43BCB47F7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2A5F0A3-360F-4F5E-BD45-CB8E743E2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0FDF5-5D93-45E1-8CE6-73B4C77438B0}" type="datetimeFigureOut">
              <a:rPr lang="de-DE" smtClean="0"/>
              <a:t>04.12.2024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C147256-8880-41CF-9799-1F140F7457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5F27C67-163D-4B69-BBC9-6225FBA299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6B4D-4FB0-4A51-83DD-36F68145965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3703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B4F47D24-3CBB-494E-A554-14A3F8AE6A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B58C07A-A151-481B-81BC-9F8B297A77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565C46B-9984-4612-9964-D74308314A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0FDF5-5D93-45E1-8CE6-73B4C77438B0}" type="datetimeFigureOut">
              <a:rPr lang="de-DE" smtClean="0"/>
              <a:t>04.12.2024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4FB7711-9239-49C2-AB4E-12EAEC0F4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A8D8BF5-CBB6-4229-9860-65EF0A94A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6B4D-4FB0-4A51-83DD-36F68145965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0826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A4C416-506F-486D-BC72-4D91B09E76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E298804-D892-4E96-9BA8-8082AB1B4D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EAC983E-2ABA-4541-A631-D32403250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0FDF5-5D93-45E1-8CE6-73B4C77438B0}" type="datetimeFigureOut">
              <a:rPr lang="de-DE" smtClean="0"/>
              <a:t>04.12.2024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0F564E3-C8DE-4F80-BADD-6B3BEB8639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5196A2D-1432-467F-B80B-AA3E82A15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6B4D-4FB0-4A51-83DD-36F68145965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3647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EBB3B8-95C1-4D9E-B815-DF6E8A2153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374C211-F5C9-418F-BFC2-0669E51B2D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FBBA2AD-5B92-4679-BE40-856FEC7C64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0FDF5-5D93-45E1-8CE6-73B4C77438B0}" type="datetimeFigureOut">
              <a:rPr lang="de-DE" smtClean="0"/>
              <a:t>04.12.2024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435E5C8-FDC5-47A3-AFB1-83948C8EC6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C990BBE-EE3B-40B6-AFB3-D9EBC94DC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6B4D-4FB0-4A51-83DD-36F68145965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4819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B88F94-F1E4-461D-89E0-5AB32C0701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F393EF1-B2A5-43F7-90D3-178DAEA895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FC9C51B-0FBD-4F95-ABF9-507A5B19DC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432E414-9AF2-41BA-9FAE-C770C294DB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0FDF5-5D93-45E1-8CE6-73B4C77438B0}" type="datetimeFigureOut">
              <a:rPr lang="de-DE" smtClean="0"/>
              <a:t>04.12.2024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25E62AA-5012-4787-8FF8-623870BE57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6D2E2C2-2A2D-4AA0-B912-28D3F86C38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6B4D-4FB0-4A51-83DD-36F68145965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9453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24E257-9F7B-4220-BDE6-C8ED82043C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6149438-A8F7-46FE-8784-285ACF3D7B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A427B46-DCDB-4F95-9BF4-1144B87D16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4FD0DCD-5C5D-4677-B879-F213B835CC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3267A14-12BB-4A7D-AC0A-60F6DC80E6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9E3D76C7-9B42-427F-92FE-314ED996EE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0FDF5-5D93-45E1-8CE6-73B4C77438B0}" type="datetimeFigureOut">
              <a:rPr lang="de-DE" smtClean="0"/>
              <a:t>04.12.2024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B1FAD2DD-6A34-4C4A-A4E5-9606DC0FE0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8514B802-3382-4BF4-919C-C4B8C2CBD4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6B4D-4FB0-4A51-83DD-36F68145965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17645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AF85C2-CAC9-4D1B-B52A-6F88398F01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51542C16-7017-4AEF-B412-AAABC261C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0FDF5-5D93-45E1-8CE6-73B4C77438B0}" type="datetimeFigureOut">
              <a:rPr lang="de-DE" smtClean="0"/>
              <a:t>04.12.2024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34D054E9-8097-402E-8AB7-24E3663A7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545A5DC-2C57-4FBF-B0D5-679857067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6B4D-4FB0-4A51-83DD-36F68145965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7341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BBB4417E-7A1C-4506-AFBD-181CE26C9F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0FDF5-5D93-45E1-8CE6-73B4C77438B0}" type="datetimeFigureOut">
              <a:rPr lang="de-DE" smtClean="0"/>
              <a:t>04.12.2024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687420BB-7F9E-4279-8660-FBB9145602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D56852A-A78A-4440-9C97-7E819F29F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6B4D-4FB0-4A51-83DD-36F68145965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5331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91B5B3-A59C-46E1-A069-9BAB238C88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2FE05C4-9319-4BED-832C-F6E7C3954B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2017743-D1D0-4EFC-87A6-5D920427E5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C8A1AFA-2023-4277-9D6C-4735FF0C4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0FDF5-5D93-45E1-8CE6-73B4C77438B0}" type="datetimeFigureOut">
              <a:rPr lang="de-DE" smtClean="0"/>
              <a:t>04.12.2024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0D78F0D-B7EF-4A92-BDCA-DB9A3F80EE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10C3800-4C37-4E78-B093-B64CF7DF8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6B4D-4FB0-4A51-83DD-36F68145965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5884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B2E1CD1-D133-4012-8C6B-91C9D268FF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9DF6310F-8E20-4704-B72C-F6A7E597D3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9C5806B-CC27-477C-887F-0B1CF80CB5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F347887-7D4A-4391-87DE-B66AD5C6A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0FDF5-5D93-45E1-8CE6-73B4C77438B0}" type="datetimeFigureOut">
              <a:rPr lang="de-DE" smtClean="0"/>
              <a:t>04.12.2024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C8F1605-B81F-416B-9039-B9DCE107D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F666CEB-72EB-4B3A-93C4-95494CB72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6B4D-4FB0-4A51-83DD-36F68145965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6471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54264723-0E10-42F0-A280-B7716543FD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FAC4243-8BC9-4522-8F73-F34FD8A0BA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F62F5A5-D972-47E1-A15F-9B8611FB96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E0FDF5-5D93-45E1-8CE6-73B4C77438B0}" type="datetimeFigureOut">
              <a:rPr lang="de-DE" smtClean="0"/>
              <a:t>04.12.2024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6BDEFF9-DEC2-41C0-ACA4-74BED4E632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5B174E2-588A-4748-A675-871FC63EB2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C86B4D-4FB0-4A51-83DD-36F68145965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8369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" name="Objekt 31">
            <a:extLst>
              <a:ext uri="{FF2B5EF4-FFF2-40B4-BE49-F238E27FC236}">
                <a16:creationId xmlns:a16="http://schemas.microsoft.com/office/drawing/2014/main" id="{9DB08D69-B4AF-45A9-A9F4-75FE864E83E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7834985"/>
              </p:ext>
            </p:extLst>
          </p:nvPr>
        </p:nvGraphicFramePr>
        <p:xfrm>
          <a:off x="271009" y="160797"/>
          <a:ext cx="11649982" cy="65364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3" name="Document" r:id="rId3" imgW="9086108" imgH="5799801" progId="Word.Document.12">
                  <p:embed/>
                </p:oleObj>
              </mc:Choice>
              <mc:Fallback>
                <p:oleObj name="Document" r:id="rId3" imgW="9086108" imgH="5799801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71009" y="160797"/>
                        <a:ext cx="11649982" cy="6536405"/>
                      </a:xfrm>
                      <a:prstGeom prst="rect">
                        <a:avLst/>
                      </a:prstGeom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20528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A49A3B1E-EF4E-4325-B96B-0444CA68F6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6555" y="232229"/>
            <a:ext cx="7362131" cy="6444342"/>
          </a:xfrm>
          <a:prstGeom prst="rect">
            <a:avLst/>
          </a:prstGeom>
        </p:spPr>
      </p:pic>
      <p:sp>
        <p:nvSpPr>
          <p:cNvPr id="5" name="Ellipse 4">
            <a:extLst>
              <a:ext uri="{FF2B5EF4-FFF2-40B4-BE49-F238E27FC236}">
                <a16:creationId xmlns:a16="http://schemas.microsoft.com/office/drawing/2014/main" id="{EE11C618-AEE9-4554-B7E9-E1EC4C38DA03}"/>
              </a:ext>
            </a:extLst>
          </p:cNvPr>
          <p:cNvSpPr/>
          <p:nvPr/>
        </p:nvSpPr>
        <p:spPr>
          <a:xfrm>
            <a:off x="7808686" y="1371600"/>
            <a:ext cx="4049486" cy="416559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Handschriftliche Verfügung der Richterin und der dazugehörige </a:t>
            </a:r>
            <a:r>
              <a:rPr lang="de-DE" dirty="0" err="1"/>
              <a:t>Abvermerk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541274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Application>Microsoft Office PowerPoint</Application>
  <PresentationFormat>Breitbild</PresentationFormat>
  <Paragraphs>1</Paragraphs>
  <Slides>2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Office</vt:lpstr>
      <vt:lpstr>Document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Hinz, Sandy</dc:creator>
  <cp:lastModifiedBy>Hinz, Sandy</cp:lastModifiedBy>
  <cp:revision>2</cp:revision>
  <dcterms:created xsi:type="dcterms:W3CDTF">2024-11-30T15:01:44Z</dcterms:created>
  <dcterms:modified xsi:type="dcterms:W3CDTF">2024-12-04T10:36:17Z</dcterms:modified>
</cp:coreProperties>
</file>