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F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showGuides="1">
      <p:cViewPr varScale="1">
        <p:scale>
          <a:sx n="120" d="100"/>
          <a:sy n="120" d="100"/>
        </p:scale>
        <p:origin x="114"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7F9-FC6F-496C-A800-D238553E08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6F4CCA-DA36-476F-907E-328E805607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6AB541-2557-4470-BA14-38D2878BE9BD}"/>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EC3E964F-61D8-4DC0-8837-016902854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9E3B6-878E-4033-8E31-9CC128EC099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1553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1343B-5206-4CC9-BEE3-943255AE79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617EC8-2B09-4F9D-B5A1-A2B99FAEFD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541D5C-37CD-4094-BDFE-7942B80A2833}"/>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39B8FA8D-3073-4335-9987-483C5F4A8C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25683C-CD0A-4B95-8680-0781C099752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56760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C5F252-2992-46B7-B573-06E91B3C71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6CF43-4421-421B-9A8F-D2B97C215FE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6D4E1D-8F5D-4CF8-82D2-85B33FA72EEB}"/>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07F39A26-D13A-4400-AED1-DF55ABB05A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7705AF-B78D-4A09-9BD3-92BFEB5C3D2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838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E2EC5-48A2-4F56-8A0C-56C3FB3599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901CF8-7A62-49CD-A741-5207140D95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849245-9A67-4D31-BB05-053F95189380}"/>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48D8DB57-3C5F-49D6-A8A5-841694B4E4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783A83-3CB0-428D-B007-87DED164484E}"/>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7562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D0E3B-74D4-47B0-9A53-3342146B6A1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F97932F-5B50-4341-A7B2-802EB64CAD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020A949-A9D3-4A30-953C-7F119BBE47B2}"/>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95E93653-3613-4A8A-8E89-5F9FE6FE2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721F8D-F1B6-46D0-90A0-1A666C62F9C4}"/>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97268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3C9ED-89CE-4C68-A498-AD09BD43D6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3070962-D92E-42D1-8224-90A335555D7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F116D5-012D-4226-BA75-56D50D1EB4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4AA66F6-F21A-4480-8ACE-136A79664B43}"/>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6" name="Fußzeilenplatzhalter 5">
            <a:extLst>
              <a:ext uri="{FF2B5EF4-FFF2-40B4-BE49-F238E27FC236}">
                <a16:creationId xmlns:a16="http://schemas.microsoft.com/office/drawing/2014/main" id="{F485DAFB-9FB9-4316-9172-C2FBEB85E8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8BEBDC-00BE-4C6D-BDDF-42428E3D8D7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992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1184C-5F8F-4377-85AD-C3433099FE0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A3F3FAD-DD5D-416A-B8FD-F7C1A937E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DF30C5-EB2C-4AD2-9E85-AB7EBB0DBC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370E74-437F-4A38-B67D-E1719BF93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4288219-BDBB-4D92-A8A6-2CB2E245139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9A552D0-243F-444B-92FC-9A7B13B8809A}"/>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8" name="Fußzeilenplatzhalter 7">
            <a:extLst>
              <a:ext uri="{FF2B5EF4-FFF2-40B4-BE49-F238E27FC236}">
                <a16:creationId xmlns:a16="http://schemas.microsoft.com/office/drawing/2014/main" id="{DFB86493-0D26-45C3-BE1F-FF098CDD9BD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F1185C9-758B-4926-A509-DA098D8658A3}"/>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2129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8138C-1993-4A5D-837E-0B775F14F0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8A3D88E-3944-4D4A-8ACF-F2D27F1F5091}"/>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4" name="Fußzeilenplatzhalter 3">
            <a:extLst>
              <a:ext uri="{FF2B5EF4-FFF2-40B4-BE49-F238E27FC236}">
                <a16:creationId xmlns:a16="http://schemas.microsoft.com/office/drawing/2014/main" id="{741CB50F-A4EB-4E90-8CF3-AAD83F53C9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1F128F0-4191-4048-AA34-9A35E5D00D4A}"/>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2961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0C0AD7-7DDE-48A9-BDF3-181726979F5E}"/>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3" name="Fußzeilenplatzhalter 2">
            <a:extLst>
              <a:ext uri="{FF2B5EF4-FFF2-40B4-BE49-F238E27FC236}">
                <a16:creationId xmlns:a16="http://schemas.microsoft.com/office/drawing/2014/main" id="{5BBF7D6A-F87B-440F-A50B-E9ACC9F8B8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A5247CF-D0F8-45D1-9AB4-D766B5ECE3CC}"/>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628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DA2DD-85AF-47F4-B6B6-5203CC9B723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FDDDE6-5CF3-4389-80EA-F14C5E72D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829E6E0-D054-4DE0-BC8B-CCE8C2B04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9DDD2C-47EE-4296-842C-9761150B2F3C}"/>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6" name="Fußzeilenplatzhalter 5">
            <a:extLst>
              <a:ext uri="{FF2B5EF4-FFF2-40B4-BE49-F238E27FC236}">
                <a16:creationId xmlns:a16="http://schemas.microsoft.com/office/drawing/2014/main" id="{F514C211-2C2D-4EFC-BD74-48DB747130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E187C5-0B5D-4CA1-B0DE-B6304B193676}"/>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0819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59410-A12F-46B2-B8CF-8BEA4C0988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4A7637-FF37-4F45-BB11-9A2482923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B5F4AE9-539B-46A5-86F6-F3A5B8DC5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733F17-F0E5-4341-B020-DD9F9DF8FE08}"/>
              </a:ext>
            </a:extLst>
          </p:cNvPr>
          <p:cNvSpPr>
            <a:spLocks noGrp="1"/>
          </p:cNvSpPr>
          <p:nvPr>
            <p:ph type="dt" sz="half" idx="10"/>
          </p:nvPr>
        </p:nvSpPr>
        <p:spPr/>
        <p:txBody>
          <a:bodyPr/>
          <a:lstStyle/>
          <a:p>
            <a:fld id="{8F381235-19C1-4E0E-A222-AF852201EB24}" type="datetimeFigureOut">
              <a:rPr lang="de-DE" smtClean="0"/>
              <a:t>05.03.2025</a:t>
            </a:fld>
            <a:endParaRPr lang="de-DE"/>
          </a:p>
        </p:txBody>
      </p:sp>
      <p:sp>
        <p:nvSpPr>
          <p:cNvPr id="6" name="Fußzeilenplatzhalter 5">
            <a:extLst>
              <a:ext uri="{FF2B5EF4-FFF2-40B4-BE49-F238E27FC236}">
                <a16:creationId xmlns:a16="http://schemas.microsoft.com/office/drawing/2014/main" id="{1954DA66-955E-4B31-B894-91327F7223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E8FD1A-4A11-42B3-8C1B-1175271D1798}"/>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26820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323CEA1-0EB8-4EDF-998B-2A3329BF6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C659617-B1C1-4541-99CA-8A6347285B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C2F94D-DEE6-4EBD-A580-6A7BA59B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1235-19C1-4E0E-A222-AF852201EB24}" type="datetimeFigureOut">
              <a:rPr lang="de-DE" smtClean="0"/>
              <a:t>05.03.2025</a:t>
            </a:fld>
            <a:endParaRPr lang="de-DE"/>
          </a:p>
        </p:txBody>
      </p:sp>
      <p:sp>
        <p:nvSpPr>
          <p:cNvPr id="5" name="Fußzeilenplatzhalter 4">
            <a:extLst>
              <a:ext uri="{FF2B5EF4-FFF2-40B4-BE49-F238E27FC236}">
                <a16:creationId xmlns:a16="http://schemas.microsoft.com/office/drawing/2014/main" id="{95FA43B8-7347-47A2-84A1-36F6FD58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F551DDF-2344-4F46-A6CF-54E125B7C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ACDC1-B553-4347-9EA0-526F5CD8C285}" type="slidenum">
              <a:rPr lang="de-DE" smtClean="0"/>
              <a:t>‹Nr.›</a:t>
            </a:fld>
            <a:endParaRPr lang="de-DE"/>
          </a:p>
        </p:txBody>
      </p:sp>
    </p:spTree>
    <p:extLst>
      <p:ext uri="{BB962C8B-B14F-4D97-AF65-F5344CB8AC3E}">
        <p14:creationId xmlns:p14="http://schemas.microsoft.com/office/powerpoint/2010/main" val="40102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452594" y="110833"/>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E8</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51608" y="1209543"/>
            <a:ext cx="8704910" cy="1215606"/>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a) Die Eheleute Martin und Anja leben seit über einem Jahr getrennt. Nun lernte Anja ihren neuen Lebenspartner Jan kennen und ist mit ihm zusammengezogen. Einige Monate später wird Anja Mutter eines Jungen namens </a:t>
            </a:r>
            <a:r>
              <a:rPr lang="de-DE" sz="2000" dirty="0" err="1"/>
              <a:t>Jamy</a:t>
            </a:r>
            <a:r>
              <a:rPr lang="de-DE" sz="2000" dirty="0"/>
              <a:t>. </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695492" y="2932722"/>
            <a:ext cx="8189845" cy="140814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Martin ist Vater von Jamy – Vater eines Kindes ist der Mann der zur Geburt des Kindes mit der Mutter verheiratet ist (§ 1592 Nr. 1 BGB)</a:t>
            </a:r>
            <a:endParaRPr lang="de-DE" sz="2000" dirty="0">
              <a:solidFill>
                <a:schemeClr val="tx1"/>
              </a:solidFill>
            </a:endParaRPr>
          </a:p>
        </p:txBody>
      </p:sp>
      <p:sp>
        <p:nvSpPr>
          <p:cNvPr id="6" name="Rechteck 5">
            <a:extLst>
              <a:ext uri="{FF2B5EF4-FFF2-40B4-BE49-F238E27FC236}">
                <a16:creationId xmlns:a16="http://schemas.microsoft.com/office/drawing/2014/main" id="{0896AA8A-EF61-4EC4-9F3C-447C812FAF5A}"/>
              </a:ext>
            </a:extLst>
          </p:cNvPr>
          <p:cNvSpPr/>
          <p:nvPr/>
        </p:nvSpPr>
        <p:spPr>
          <a:xfrm>
            <a:off x="6294088" y="364047"/>
            <a:ext cx="1792389" cy="37242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Vaterschaft</a:t>
            </a:r>
          </a:p>
        </p:txBody>
      </p:sp>
    </p:spTree>
    <p:extLst>
      <p:ext uri="{BB962C8B-B14F-4D97-AF65-F5344CB8AC3E}">
        <p14:creationId xmlns:p14="http://schemas.microsoft.com/office/powerpoint/2010/main" val="232932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452594" y="110833"/>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E8</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2942" y="1368255"/>
            <a:ext cx="9388723" cy="1272043"/>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b) Die Eheleute Martin und Anja leben seit über einem Jahr getrennt. Martin reichte einen Antrag auf Ehescheidung ein. Anja lernte ihren neuen Lebenspartner Jan kennen und ist mit ihm zusammengezogen. Die Ehe von Martin und Anja wurde zwischendurch rechtskräftig geschieden. Nun wird Anja Mutter eines Jungen namens </a:t>
            </a:r>
            <a:r>
              <a:rPr lang="de-DE" sz="2000" dirty="0" err="1"/>
              <a:t>Jamy</a:t>
            </a:r>
            <a:r>
              <a:rPr lang="de-DE" sz="2000" dirty="0"/>
              <a:t>. </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1973879" y="2849241"/>
            <a:ext cx="8945218" cy="74756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a:solidFill>
                  <a:schemeClr val="tx1"/>
                </a:solidFill>
              </a:rPr>
              <a:t>Jan könnte die Vaterschaft anerkennen (§ 1592 Nr. 2 BGB)</a:t>
            </a:r>
            <a:endParaRPr lang="de-DE" sz="2000" dirty="0">
              <a:solidFill>
                <a:schemeClr val="tx1"/>
              </a:solidFill>
            </a:endParaRPr>
          </a:p>
        </p:txBody>
      </p:sp>
      <p:sp>
        <p:nvSpPr>
          <p:cNvPr id="9" name="Rechteck 8">
            <a:extLst>
              <a:ext uri="{FF2B5EF4-FFF2-40B4-BE49-F238E27FC236}">
                <a16:creationId xmlns:a16="http://schemas.microsoft.com/office/drawing/2014/main" id="{92AFF0F1-2E1F-4CA5-8DDD-3BDC766B00CD}"/>
              </a:ext>
            </a:extLst>
          </p:cNvPr>
          <p:cNvSpPr/>
          <p:nvPr/>
        </p:nvSpPr>
        <p:spPr>
          <a:xfrm>
            <a:off x="6446488" y="516447"/>
            <a:ext cx="1792389" cy="37242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Vaterschaft</a:t>
            </a:r>
          </a:p>
        </p:txBody>
      </p:sp>
    </p:spTree>
    <p:extLst>
      <p:ext uri="{BB962C8B-B14F-4D97-AF65-F5344CB8AC3E}">
        <p14:creationId xmlns:p14="http://schemas.microsoft.com/office/powerpoint/2010/main" val="31584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452594" y="110833"/>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E8</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62942" y="1368255"/>
            <a:ext cx="6049175" cy="693269"/>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c) Wie könnte der rechtliche Vater noch begründet werden?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411931" y="2722975"/>
            <a:ext cx="6472987" cy="693269"/>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a:solidFill>
                  <a:schemeClr val="tx1"/>
                </a:solidFill>
              </a:rPr>
              <a:t>durch eine gerichtliche Feststellung (§ 1592 Nr. 3 BGB)</a:t>
            </a:r>
            <a:endParaRPr lang="de-DE" sz="2000" b="1" dirty="0">
              <a:solidFill>
                <a:schemeClr val="tx1"/>
              </a:solidFill>
            </a:endParaRPr>
          </a:p>
        </p:txBody>
      </p:sp>
      <p:sp>
        <p:nvSpPr>
          <p:cNvPr id="12" name="Rechteck 11">
            <a:extLst>
              <a:ext uri="{FF2B5EF4-FFF2-40B4-BE49-F238E27FC236}">
                <a16:creationId xmlns:a16="http://schemas.microsoft.com/office/drawing/2014/main" id="{BDAAB2E7-4A0C-4E9C-B2E1-37483EE329CD}"/>
              </a:ext>
            </a:extLst>
          </p:cNvPr>
          <p:cNvSpPr/>
          <p:nvPr/>
        </p:nvSpPr>
        <p:spPr>
          <a:xfrm>
            <a:off x="6446488" y="516447"/>
            <a:ext cx="1792389" cy="37242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Vaterschaft</a:t>
            </a:r>
          </a:p>
        </p:txBody>
      </p:sp>
    </p:spTree>
    <p:extLst>
      <p:ext uri="{BB962C8B-B14F-4D97-AF65-F5344CB8AC3E}">
        <p14:creationId xmlns:p14="http://schemas.microsoft.com/office/powerpoint/2010/main" val="3049399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Words>
  <Application>Microsoft Office PowerPoint</Application>
  <PresentationFormat>Breitbild</PresentationFormat>
  <Paragraphs>24</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Calibri Light</vt:lpstr>
      <vt:lpstr>MV Boli</vt:lpstr>
      <vt:lpstr>Office</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15</cp:revision>
  <dcterms:created xsi:type="dcterms:W3CDTF">2025-01-06T11:40:08Z</dcterms:created>
  <dcterms:modified xsi:type="dcterms:W3CDTF">2025-03-05T10:43:02Z</dcterms:modified>
</cp:coreProperties>
</file>