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610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36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50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84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1856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26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469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94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7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677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49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5A7CB-5AB2-4777-9A73-865F7E58126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D4BEB-7943-40A6-B293-003EF1C3CD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14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feld 18"/>
          <p:cNvSpPr>
            <a:spLocks noChangeArrowheads="1"/>
          </p:cNvSpPr>
          <p:nvPr/>
        </p:nvSpPr>
        <p:spPr bwMode="auto">
          <a:xfrm>
            <a:off x="4423933" y="5007940"/>
            <a:ext cx="2518117" cy="756812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112 FamFG</a:t>
            </a:r>
            <a:endParaRPr kumimoji="0" lang="de-DE" alt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" name="Textfeld 18"/>
          <p:cNvSpPr>
            <a:spLocks noChangeArrowheads="1"/>
          </p:cNvSpPr>
          <p:nvPr/>
        </p:nvSpPr>
        <p:spPr bwMode="auto">
          <a:xfrm>
            <a:off x="9484182" y="5122534"/>
            <a:ext cx="2518117" cy="620590"/>
          </a:xfrm>
          <a:prstGeom prst="flowChartConnector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151 FamFG</a:t>
            </a:r>
            <a:endParaRPr kumimoji="0" lang="de-DE" alt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Textfeld 13"/>
          <p:cNvSpPr>
            <a:spLocks noChangeArrowheads="1"/>
          </p:cNvSpPr>
          <p:nvPr/>
        </p:nvSpPr>
        <p:spPr bwMode="auto">
          <a:xfrm>
            <a:off x="202650" y="3050133"/>
            <a:ext cx="2478905" cy="507235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121 FamFG</a:t>
            </a:r>
            <a:endParaRPr kumimoji="0" lang="de-DE" alt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2605514" y="2829364"/>
            <a:ext cx="7426789" cy="65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Familiensachen </a:t>
            </a:r>
            <a:r>
              <a:rPr kumimoji="0" lang="de-DE" altLang="de-DE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kumimoji="0" lang="de-DE" altLang="de-DE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111 FamFG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feld 2"/>
          <p:cNvSpPr>
            <a:spLocks noChangeArrowheads="1"/>
          </p:cNvSpPr>
          <p:nvPr/>
        </p:nvSpPr>
        <p:spPr bwMode="auto">
          <a:xfrm>
            <a:off x="202650" y="2149915"/>
            <a:ext cx="1268974" cy="965578"/>
          </a:xfrm>
          <a:prstGeom prst="roundRect">
            <a:avLst>
              <a:gd name="adj" fmla="val 16667"/>
            </a:avLst>
          </a:prstGeom>
          <a:solidFill>
            <a:srgbClr val="FFD966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Ehe-sachen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Textfeld 3"/>
          <p:cNvSpPr>
            <a:spLocks noChangeArrowheads="1"/>
          </p:cNvSpPr>
          <p:nvPr/>
        </p:nvSpPr>
        <p:spPr bwMode="auto">
          <a:xfrm>
            <a:off x="481788" y="4062656"/>
            <a:ext cx="2871714" cy="9236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A5A5A5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11. Lebenspartner-</a:t>
            </a:r>
            <a:r>
              <a:rPr kumimoji="0" lang="de-DE" alt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schaftssachen</a:t>
            </a: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xtfeld 4"/>
          <p:cNvSpPr>
            <a:spLocks noChangeArrowheads="1"/>
          </p:cNvSpPr>
          <p:nvPr/>
        </p:nvSpPr>
        <p:spPr bwMode="auto">
          <a:xfrm>
            <a:off x="755974" y="5418253"/>
            <a:ext cx="4164745" cy="513825"/>
          </a:xfrm>
          <a:prstGeom prst="roundRect">
            <a:avLst>
              <a:gd name="adj" fmla="val 16667"/>
            </a:avLst>
          </a:prstGeom>
          <a:solidFill>
            <a:srgbClr val="F4B083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 sonstige Familiensachen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feld 5"/>
          <p:cNvSpPr>
            <a:spLocks noChangeArrowheads="1"/>
          </p:cNvSpPr>
          <p:nvPr/>
        </p:nvSpPr>
        <p:spPr bwMode="auto">
          <a:xfrm>
            <a:off x="4220308" y="4521333"/>
            <a:ext cx="3241089" cy="509685"/>
          </a:xfrm>
          <a:prstGeom prst="roundRect">
            <a:avLst>
              <a:gd name="adj" fmla="val 16667"/>
            </a:avLst>
          </a:prstGeom>
          <a:solidFill>
            <a:srgbClr val="F4B083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G</a:t>
            </a: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</a:t>
            </a: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terrechtssachen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feld 6"/>
          <p:cNvSpPr>
            <a:spLocks noChangeArrowheads="1"/>
          </p:cNvSpPr>
          <p:nvPr/>
        </p:nvSpPr>
        <p:spPr bwMode="auto">
          <a:xfrm>
            <a:off x="5698111" y="5529478"/>
            <a:ext cx="3189800" cy="556652"/>
          </a:xfrm>
          <a:prstGeom prst="roundRect">
            <a:avLst>
              <a:gd name="adj" fmla="val 16667"/>
            </a:avLst>
          </a:prstGeom>
          <a:solidFill>
            <a:srgbClr val="F4B083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Unterhaltssachen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Textfeld 7"/>
          <p:cNvSpPr>
            <a:spLocks noChangeArrowheads="1"/>
          </p:cNvSpPr>
          <p:nvPr/>
        </p:nvSpPr>
        <p:spPr bwMode="auto">
          <a:xfrm>
            <a:off x="8806375" y="4184930"/>
            <a:ext cx="3021188" cy="983970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Versorgungsaus-</a:t>
            </a:r>
            <a:r>
              <a:rPr kumimoji="0" lang="de-DE" alt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gleichssachen</a:t>
            </a: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Textfeld 8"/>
          <p:cNvSpPr>
            <a:spLocks noChangeArrowheads="1"/>
          </p:cNvSpPr>
          <p:nvPr/>
        </p:nvSpPr>
        <p:spPr bwMode="auto">
          <a:xfrm>
            <a:off x="8323078" y="1654810"/>
            <a:ext cx="3418449" cy="495105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Gewaltschutzsachen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Textfeld 9"/>
          <p:cNvSpPr>
            <a:spLocks noChangeArrowheads="1"/>
          </p:cNvSpPr>
          <p:nvPr/>
        </p:nvSpPr>
        <p:spPr bwMode="auto">
          <a:xfrm>
            <a:off x="7749381" y="327368"/>
            <a:ext cx="3334042" cy="801370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Ehewohnungs- und Haushaltssachen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Textfeld 10"/>
          <p:cNvSpPr>
            <a:spLocks noChangeArrowheads="1"/>
          </p:cNvSpPr>
          <p:nvPr/>
        </p:nvSpPr>
        <p:spPr bwMode="auto">
          <a:xfrm>
            <a:off x="2550821" y="334963"/>
            <a:ext cx="3545179" cy="561120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Abstammungssachen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Textfeld 11"/>
          <p:cNvSpPr>
            <a:spLocks noChangeArrowheads="1"/>
          </p:cNvSpPr>
          <p:nvPr/>
        </p:nvSpPr>
        <p:spPr bwMode="auto">
          <a:xfrm>
            <a:off x="386153" y="1146822"/>
            <a:ext cx="3178992" cy="554037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Kindschaftssachen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Textfeld 15"/>
          <p:cNvSpPr>
            <a:spLocks noChangeArrowheads="1"/>
          </p:cNvSpPr>
          <p:nvPr/>
        </p:nvSpPr>
        <p:spPr bwMode="auto">
          <a:xfrm>
            <a:off x="4560179" y="1392238"/>
            <a:ext cx="3071642" cy="488950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Adoptionssachen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7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4" name="Rectangle 90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1" name="Gerade Verbindung mit Pfeil 80"/>
          <p:cNvCxnSpPr/>
          <p:nvPr/>
        </p:nvCxnSpPr>
        <p:spPr>
          <a:xfrm flipV="1">
            <a:off x="7643971" y="1266092"/>
            <a:ext cx="501552" cy="1351696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Gerade Verbindung mit Pfeil 84"/>
          <p:cNvCxnSpPr/>
          <p:nvPr/>
        </p:nvCxnSpPr>
        <p:spPr>
          <a:xfrm flipV="1">
            <a:off x="9237663" y="2307102"/>
            <a:ext cx="178739" cy="310686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/>
          <p:nvPr/>
        </p:nvCxnSpPr>
        <p:spPr>
          <a:xfrm flipV="1">
            <a:off x="5866228" y="2008187"/>
            <a:ext cx="126609" cy="609601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V="1">
            <a:off x="4051495" y="1058801"/>
            <a:ext cx="168813" cy="1558987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Gerade Verbindung mit Pfeil 90"/>
          <p:cNvCxnSpPr/>
          <p:nvPr/>
        </p:nvCxnSpPr>
        <p:spPr>
          <a:xfrm flipH="1" flipV="1">
            <a:off x="2550821" y="1838294"/>
            <a:ext cx="501868" cy="843262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Gerade Verbindung mit Pfeil 97"/>
          <p:cNvCxnSpPr/>
          <p:nvPr/>
        </p:nvCxnSpPr>
        <p:spPr>
          <a:xfrm>
            <a:off x="9416402" y="3613150"/>
            <a:ext cx="135561" cy="463550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Gerade Verbindung mit Pfeil 100"/>
          <p:cNvCxnSpPr/>
          <p:nvPr/>
        </p:nvCxnSpPr>
        <p:spPr>
          <a:xfrm>
            <a:off x="7643971" y="3613150"/>
            <a:ext cx="183236" cy="1630064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Gerade Verbindung mit Pfeil 105"/>
          <p:cNvCxnSpPr/>
          <p:nvPr/>
        </p:nvCxnSpPr>
        <p:spPr>
          <a:xfrm>
            <a:off x="5866228" y="3635667"/>
            <a:ext cx="0" cy="682747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Gerade Verbindung mit Pfeil 107"/>
          <p:cNvCxnSpPr/>
          <p:nvPr/>
        </p:nvCxnSpPr>
        <p:spPr>
          <a:xfrm flipH="1">
            <a:off x="3727938" y="3612558"/>
            <a:ext cx="177312" cy="1487811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Gerade Verbindung mit Pfeil 109"/>
          <p:cNvCxnSpPr/>
          <p:nvPr/>
        </p:nvCxnSpPr>
        <p:spPr>
          <a:xfrm flipH="1">
            <a:off x="2745013" y="3589520"/>
            <a:ext cx="93334" cy="3875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Gerade Verbindung mit Pfeil 111"/>
          <p:cNvCxnSpPr/>
          <p:nvPr/>
        </p:nvCxnSpPr>
        <p:spPr>
          <a:xfrm flipH="1" flipV="1">
            <a:off x="1917645" y="2829364"/>
            <a:ext cx="459795" cy="67527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hteck 2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1" name="Rechteck 3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02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594981" y="1357534"/>
            <a:ext cx="5260849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Allgemeine Definition einer Familie:</a:t>
            </a:r>
          </a:p>
        </p:txBody>
      </p:sp>
      <p:sp>
        <p:nvSpPr>
          <p:cNvPr id="5" name="Gefaltete Ecke 4"/>
          <p:cNvSpPr/>
          <p:nvPr/>
        </p:nvSpPr>
        <p:spPr>
          <a:xfrm>
            <a:off x="3342188" y="2712846"/>
            <a:ext cx="1741540" cy="164887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Übersicht über Familien-sachen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Gefaltete Ecke 10"/>
          <p:cNvSpPr/>
          <p:nvPr/>
        </p:nvSpPr>
        <p:spPr>
          <a:xfrm rot="21195030">
            <a:off x="5548513" y="2888495"/>
            <a:ext cx="1741540" cy="164887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Übung 002…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1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Breitbild</PresentationFormat>
  <Paragraphs>27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5</cp:revision>
  <dcterms:created xsi:type="dcterms:W3CDTF">2023-06-26T07:29:21Z</dcterms:created>
  <dcterms:modified xsi:type="dcterms:W3CDTF">2023-08-08T08:28:37Z</dcterms:modified>
</cp:coreProperties>
</file>