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5" r:id="rId2"/>
    <p:sldId id="366" r:id="rId3"/>
    <p:sldId id="367" r:id="rId4"/>
    <p:sldId id="368" r:id="rId5"/>
    <p:sldId id="369" r:id="rId6"/>
    <p:sldId id="370" r:id="rId7"/>
    <p:sldId id="374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48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55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2158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630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4905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80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623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08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77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96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6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305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17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480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700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99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1668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88571" y="757646"/>
            <a:ext cx="97536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Sozialbericht der Betreuungsbehörde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Ergibt sich aus § 279 Abs.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Schreiben an Betreuungsbehörde mit der Bitte um Erstellung des Berichts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Behörde fertigt Bericht an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 meist mit persönlicher Anhörung des Betroffenen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Meist erste Verfahrenshandlung des Richters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58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53737" y="653143"/>
            <a:ext cx="973618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Ärztliches Gutachten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Ergibt sich aus § 280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Vor Betreuerbestellung oder Einwilligungsvorbehalt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Durch psychiatrischen Facharzt oder Arzt mit Erfahrung auf dem Gebiet der Psychiatrie (§ 280 Abs. 1 Satz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Beauftragung kann formlos erfolgen; meist durch Beschluss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Vor Beauftragung ist den Beteiligten rechtliches Gehör zu gewähren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Bericht der Betreuungsbehörde soll im Gutachten berücksichtigt werden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56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B230E6-208B-8745-B97A-B5B107F0D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916" y="583911"/>
            <a:ext cx="8643938" cy="357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Ärztliches Gutachten</a:t>
            </a:r>
          </a:p>
        </p:txBody>
      </p:sp>
      <p:sp>
        <p:nvSpPr>
          <p:cNvPr id="2" name="Rechteck 1"/>
          <p:cNvSpPr/>
          <p:nvPr/>
        </p:nvSpPr>
        <p:spPr>
          <a:xfrm>
            <a:off x="1123950" y="1155264"/>
            <a:ext cx="776287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Vor dem Gutachten Tatsachenermittlung, ob die weiteren Voraussetzungen der Betreuerbestellung überhaupt vorliegen können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Kein Gutachten, wenn die Bestellung eines Betreuers oder eines Einwilligungsvorbehalts nicht beabsichtigt ist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Möglichkeit der Verwertung von Pflegeversicherungsgutachten nach § 282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b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Gutachten ist dem Betroffenen zwecks rechtlichen Gehörs zu übersenden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84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9566" y="661851"/>
            <a:ext cx="107028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Bereiche, auf die sich das Gutachten erstrecken soll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Krankheitsbild und Krankheitsentwicklung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Durchgeführte Untersuchungen und Erkenntnisse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Körperliche und psychiatrischer Zustand des Betroffenen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Umfang der Aufgabenkreise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Dauer der Maßnahme (z.B. der Betreuung)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323347" y="4193310"/>
            <a:ext cx="5259053" cy="25853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Sonderfälle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Betroffener beantragt Betreuung selbst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Betreuer nur zur Geltendmachung von Rechten gegenüber Bevollmächtigten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Dann gilt: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Ärztliches Zeugnis (Attest) reicht (§ 281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FamFG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Inhalt wie Gutachten nur verkürzt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Kann durch jeden Arzt erstellt werden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4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73018" y="471055"/>
            <a:ext cx="9855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Anhörung des Betroffenen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Persönliche Anhörung vor Betreuerbestellung oder Einwilligungsvorbehalt (§ 278 Abs. 1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Grundsätzlich keine Rechtshilfe (außer Entscheidung auch ohne eigenen Eindruck möglich und bei einstweiligen Anordnungen)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Ergebnis der Gutachten sind Betroffenen mitzuteilen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Alternativen müssen besprochen werden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Ergebnis der Anhörung muss mitgeteilt werden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367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79055" y="701964"/>
            <a:ext cx="967047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Bestellung des Betreuers durch Beschluss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Inhalt nach § 286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Bezeichnung der Aufgabenkreise 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Ggf. Bezeichnung des Vereins und des Vereinsbetreuers (nur wenn der Fall)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Ggf. Bezeichnung der Behörde und des Behördenbetreuers (nur wenn der Fall)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Ggf. Bezeichnung des Berufsbetreuers (nur wenn der Fall)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Aufgabekreise mit Einwilligungsvorbehalt (nur wenn der Fall)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Frist zur Aufhebung o. Verlängerung nach §§ 294 Abs. 3, 295 Abs.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7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solidFill>
                  <a:schemeClr val="bg1"/>
                </a:solidFill>
                <a:latin typeface=" Arial Narrow"/>
                <a:cs typeface="Arial" panose="020B0604020202020204" pitchFamily="34" charset="0"/>
              </a:rPr>
              <a:t>Aufgabenkreise eines Betreuers</a:t>
            </a:r>
            <a:endParaRPr lang="de-DE" dirty="0">
              <a:solidFill>
                <a:schemeClr val="bg1"/>
              </a:solidFill>
              <a:latin typeface=" Arial Narrow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49612"/>
            <a:ext cx="10515600" cy="4351338"/>
          </a:xfrm>
        </p:spPr>
        <p:txBody>
          <a:bodyPr/>
          <a:lstStyle/>
          <a:p>
            <a:r>
              <a:rPr lang="de-DE" b="1" u="sng" dirty="0">
                <a:solidFill>
                  <a:schemeClr val="bg1"/>
                </a:solidFill>
                <a:latin typeface=" Arial Narrow"/>
              </a:rPr>
              <a:t>Gesundheitssorge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Solange  der Patient einwilligungsfähig ist, willigt er selbst in ärztliche Untersuchungen und Heilmaßnahmen ein.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Betreuer sorgt für den KV-Schutz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Beantragt Pflegegrad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Organisiert Reha usw.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                                                    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954755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Breitbild</PresentationFormat>
  <Paragraphs>66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 Arial Narrow</vt:lpstr>
      <vt:lpstr>Arial</vt:lpstr>
      <vt:lpstr>Arial Narrow</vt:lpstr>
      <vt:lpstr>Century Gothic</vt:lpstr>
      <vt:lpstr>Wingdings</vt:lpstr>
      <vt:lpstr>Wingdings 3</vt:lpstr>
      <vt:lpstr>Segment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Aufgabenkreise eines Betreuers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2</cp:revision>
  <dcterms:created xsi:type="dcterms:W3CDTF">2026-05-10T16:08:53Z</dcterms:created>
  <dcterms:modified xsi:type="dcterms:W3CDTF">2026-05-10T16:39:18Z</dcterms:modified>
</cp:coreProperties>
</file>