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10259816" y="195191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542456" y="818872"/>
            <a:ext cx="791154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a) Wie erfolgt die schriftliche Bekanntgabe in Ehe- und Familienstreitsachen? Nennen Sie die gesetzlichen Bestimmungen!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3062514" y="1633034"/>
            <a:ext cx="7029417" cy="5911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nach den Vorschriften der ZPO (§§ 113 I FamFG, 166 ff. ZPO)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3E3D6A7-9D56-4319-BD9E-89EA7F1B1371}"/>
              </a:ext>
            </a:extLst>
          </p:cNvPr>
          <p:cNvSpPr/>
          <p:nvPr/>
        </p:nvSpPr>
        <p:spPr>
          <a:xfrm>
            <a:off x="542456" y="2383974"/>
            <a:ext cx="791154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b) Was ist von Amts wegen in Ehe- und Familienstreitsachen bekannt zu machen? Zählen Sie drei auf! 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3095ABDD-1434-4B88-8ABF-31AFC9195BB5}"/>
              </a:ext>
            </a:extLst>
          </p:cNvPr>
          <p:cNvSpPr/>
          <p:nvPr/>
        </p:nvSpPr>
        <p:spPr>
          <a:xfrm>
            <a:off x="3062514" y="3219022"/>
            <a:ext cx="7722217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Antragsschrift; Anordnungen nach § 273 ZPO; Ladungen der Beteiligten (Zeugen/SV formlos); Schrift-sätze der Beteiligten (ggf. auch formlos); Antragsrücknahme; Beschlüsse 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6491A028-93C9-4936-BF5F-D22D315E2D18}"/>
              </a:ext>
            </a:extLst>
          </p:cNvPr>
          <p:cNvSpPr/>
          <p:nvPr/>
        </p:nvSpPr>
        <p:spPr>
          <a:xfrm>
            <a:off x="542456" y="4327339"/>
            <a:ext cx="7911548" cy="111251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c) Wie erfolgt die schriftliche Bekanntmachung in Verfahren der Angelegenheit der frei-willigen Gerichtsbarkeit? Nennen Sie die gesetzlichen Bestimmungen!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908036A4-4DD8-45E7-97C6-8F9F5E37A3D0}"/>
              </a:ext>
            </a:extLst>
          </p:cNvPr>
          <p:cNvSpPr/>
          <p:nvPr/>
        </p:nvSpPr>
        <p:spPr>
          <a:xfrm>
            <a:off x="3279313" y="5408884"/>
            <a:ext cx="7722217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durch Zustellung nach den Vorschriften der ZPO (§§ 166 – 195 ZPO) oder durch Aufgabe zur Post (Inland: 3 Tage nach Aufgabe zur Post gilt das Schriftstück als bekannt gegeben (ab 2025 4 Tage), (§ 15 II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  <p:bldP spid="4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335362">
            <a:off x="9899749" y="11276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542456" y="1964559"/>
            <a:ext cx="791154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cs typeface="Arial" panose="020B0604020202020204" pitchFamily="34" charset="0"/>
              </a:rPr>
              <a:t>d) Was ist von Amts wegen in den Verfahren der freiwilligen Gerichtsbarkeit bekannt zu machen? Nennen Sie die gesetzliche Bestimmung! 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2857073" y="2793926"/>
            <a:ext cx="8587030" cy="75659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Dokumente, deren Inhalt eine Termins- oder Fristbestimmung enthält oder den Lauf einer Frist auslöst, sind den Beteiligten bekannt zu geben (§ 15 I FamFG)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3E3D6A7-9D56-4319-BD9E-89EA7F1B1371}"/>
              </a:ext>
            </a:extLst>
          </p:cNvPr>
          <p:cNvSpPr/>
          <p:nvPr/>
        </p:nvSpPr>
        <p:spPr>
          <a:xfrm>
            <a:off x="542456" y="3819040"/>
            <a:ext cx="9312744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cs typeface="Arial" panose="020B0604020202020204" pitchFamily="34" charset="0"/>
              </a:rPr>
              <a:t>e) Wie erfolgt die Übermittlung in den Verfahren der freiwilligen Gerichtsbarkeit, wenn die Bekanntmachung nicht geboten ist? Nennen Sie die gesetzliche Bestimmung!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3095ABDD-1434-4B88-8ABF-31AFC9195BB5}"/>
              </a:ext>
            </a:extLst>
          </p:cNvPr>
          <p:cNvSpPr/>
          <p:nvPr/>
        </p:nvSpPr>
        <p:spPr>
          <a:xfrm>
            <a:off x="2899732" y="4627726"/>
            <a:ext cx="7722217" cy="5936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dann werden die Dokumente formlos mitgeteilt (§ 15 III FamFG) 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22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335362">
            <a:off x="9899749" y="11276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A18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6491A028-93C9-4936-BF5F-D22D315E2D18}"/>
              </a:ext>
            </a:extLst>
          </p:cNvPr>
          <p:cNvSpPr/>
          <p:nvPr/>
        </p:nvSpPr>
        <p:spPr>
          <a:xfrm>
            <a:off x="455370" y="1533630"/>
            <a:ext cx="7911548" cy="111251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ea typeface="Calibri" panose="020F0502020204030204" pitchFamily="34" charset="0"/>
              </a:rPr>
              <a:t>f) Wie erfolgt die Bekanntgabe von Beschlüssen in Verfahren der Angelegenheiten der freiwilligen Gerichtsbarkeit! Nennen Sie die gesetzlichen Bestimmungen!</a:t>
            </a:r>
            <a:endParaRPr lang="de-DE" sz="2000" dirty="0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908036A4-4DD8-45E7-97C6-8F9F5E37A3D0}"/>
              </a:ext>
            </a:extLst>
          </p:cNvPr>
          <p:cNvSpPr/>
          <p:nvPr/>
        </p:nvSpPr>
        <p:spPr>
          <a:xfrm>
            <a:off x="3721886" y="2338281"/>
            <a:ext cx="7722217" cy="21814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der Beschluss wird den Beteiligten in beglaubigter Abschrift bekannt gegeben (§ 41 I 1 FamFG); ein anfechtbarer Beschluss ist demjenigen zuzustellen, dessen erklärtem Willen er nicht entspricht (§ 41 </a:t>
            </a:r>
            <a:br>
              <a:rPr lang="de-DE">
                <a:solidFill>
                  <a:schemeClr val="tx1"/>
                </a:solidFill>
              </a:rPr>
            </a:br>
            <a:r>
              <a:rPr lang="de-DE">
                <a:solidFill>
                  <a:schemeClr val="tx1"/>
                </a:solidFill>
              </a:rPr>
              <a:t>I 2 FamFG) </a:t>
            </a:r>
            <a:endParaRPr lang="de-DE" sz="2000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ein Beschluss, der die Genehmigung eines Rechtsgeschäfts zum Gegenstand hat, ist auch demjenigen, für den das Rechtsgeschäft genehmigt wird, bekannt zu geben (§ 41 III FamFG)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4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Breitbild</PresentationFormat>
  <Paragraphs>28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2025-01-06T11:40:08Z</dcterms:created>
  <dcterms:modified xsi:type="dcterms:W3CDTF">2025-01-17T08:56:52Z</dcterms:modified>
</cp:coreProperties>
</file>