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3BC2-839D-492A-9997-B8E8694F76DF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4AD9-9651-4135-9A22-4D7D90E064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9309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3BC2-839D-492A-9997-B8E8694F76DF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4AD9-9651-4135-9A22-4D7D90E064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776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3BC2-839D-492A-9997-B8E8694F76DF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4AD9-9651-4135-9A22-4D7D90E064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7902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3BC2-839D-492A-9997-B8E8694F76DF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4AD9-9651-4135-9A22-4D7D90E064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1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3BC2-839D-492A-9997-B8E8694F76DF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4AD9-9651-4135-9A22-4D7D90E064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2706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3BC2-839D-492A-9997-B8E8694F76DF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4AD9-9651-4135-9A22-4D7D90E064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627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3BC2-839D-492A-9997-B8E8694F76DF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4AD9-9651-4135-9A22-4D7D90E064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12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3BC2-839D-492A-9997-B8E8694F76DF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4AD9-9651-4135-9A22-4D7D90E064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8199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3BC2-839D-492A-9997-B8E8694F76DF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4AD9-9651-4135-9A22-4D7D90E064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101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3BC2-839D-492A-9997-B8E8694F76DF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4AD9-9651-4135-9A22-4D7D90E064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7345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3BC2-839D-492A-9997-B8E8694F76DF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4AD9-9651-4135-9A22-4D7D90E064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0391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F3BC2-839D-492A-9997-B8E8694F76DF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34AD9-9651-4135-9A22-4D7D90E064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635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914651" y="326572"/>
            <a:ext cx="64252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isolierter Versorgungsausgleich</a:t>
            </a:r>
            <a:endParaRPr lang="de-DE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51064" y="1249722"/>
            <a:ext cx="7184572" cy="27699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Schuldrechtlicher VA </a:t>
            </a:r>
          </a:p>
          <a:p>
            <a:endParaRPr lang="de-DE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zwischen geschiedenen Ehegatten</a:t>
            </a:r>
          </a:p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für Rentenanwartschaften, die nicht bereits ausgeglichen wurden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fällig, wenn beide die Rente/ Pension erreicht </a:t>
            </a:r>
          </a:p>
          <a:p>
            <a:endParaRPr lang="de-DE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Ausgleich unmittelbar gegenüber dem Berechtigten 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1053193" y="4647006"/>
            <a:ext cx="10091057" cy="98488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Einholung von Auskünften von den Beteiligten </a:t>
            </a:r>
          </a:p>
          <a:p>
            <a:pPr algn="ctr">
              <a:spcAft>
                <a:spcPts val="0"/>
              </a:spcAft>
            </a:pPr>
            <a:endParaRPr lang="de-DE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Angelegenheit soll mit den Ehegatten in einem Termin erörtert werden</a:t>
            </a:r>
            <a:endParaRPr lang="de-DE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8025493" y="1665220"/>
            <a:ext cx="3804557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sz="2400" b="1" u="sng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Abänderungsverfahren</a:t>
            </a:r>
          </a:p>
          <a:p>
            <a:pPr>
              <a:spcAft>
                <a:spcPts val="0"/>
              </a:spcAft>
            </a:pPr>
            <a:r>
              <a:rPr lang="de-DE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Abänderung einer getroffenen Entscheidung, wenn der Ausgleichswert sich nachträglich ändert</a:t>
            </a:r>
            <a:endParaRPr lang="de-DE" sz="20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43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Breitbild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Dittrich, Katja</dc:creator>
  <cp:lastModifiedBy>Dittrich, Katja</cp:lastModifiedBy>
  <cp:revision>4</cp:revision>
  <dcterms:created xsi:type="dcterms:W3CDTF">2023-03-28T06:26:59Z</dcterms:created>
  <dcterms:modified xsi:type="dcterms:W3CDTF">2023-03-28T06:53:37Z</dcterms:modified>
</cp:coreProperties>
</file>