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5" r:id="rId2"/>
    <p:sldId id="436" r:id="rId3"/>
    <p:sldId id="43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80213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1828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7712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23393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27525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40148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0125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0309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55368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9623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9926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7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81001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muss </a:t>
              </a:r>
              <a:r>
                <a:rPr lang="en-US" sz="4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eingereicht</a:t>
              </a:r>
              <a:r>
                <a:rPr lang="en-US" sz="4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werden</a:t>
              </a:r>
              <a:r>
                <a:rPr lang="en-US" sz="4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8200" y="3429000"/>
            <a:ext cx="10393680" cy="151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4396" lvl="1" indent="-381019" defTabSz="609630">
              <a:lnSpc>
                <a:spcPts val="3024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Notar</a:t>
            </a: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Kaufvertrag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Auflassung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Unbedenklichkeitsbescheinigung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Evtl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Negativzeugnis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F9C882C-2502-DD75-4DF1-4E2E7164E459}"/>
              </a:ext>
            </a:extLst>
          </p:cNvPr>
          <p:cNvSpPr txBox="1"/>
          <p:nvPr/>
        </p:nvSpPr>
        <p:spPr>
          <a:xfrm>
            <a:off x="777240" y="2337248"/>
            <a:ext cx="10515600" cy="111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bei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einer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eigentumsumschreibung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: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4000"/>
              </a:lnSpc>
            </a:pPr>
            <a:endParaRPr lang="en-US" sz="800" dirty="0">
              <a:solidFill>
                <a:srgbClr val="F79646">
                  <a:lumMod val="75000"/>
                </a:srgb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muss eingereicht werden?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81266" y="3073400"/>
            <a:ext cx="11626195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755" lvl="1" indent="-253378"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Erben/Erbin</a:t>
            </a: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Erbschein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3377" lvl="1"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3024"/>
              </a:lnSpc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</a:p>
          <a:p>
            <a:pPr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Notarielles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Testament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Eröffnungsprotokoll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Nachlassgerichts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232786F-C808-F1A7-B332-C03F4B160FC8}"/>
              </a:ext>
            </a:extLst>
          </p:cNvPr>
          <p:cNvSpPr txBox="1"/>
          <p:nvPr/>
        </p:nvSpPr>
        <p:spPr>
          <a:xfrm>
            <a:off x="816113" y="1744744"/>
            <a:ext cx="10515600" cy="111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Grundbuchberichtigung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aufgrund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erbfolge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: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4000"/>
              </a:lnSpc>
            </a:pPr>
            <a:endParaRPr lang="en-US" sz="800" dirty="0">
              <a:solidFill>
                <a:srgbClr val="F79646">
                  <a:lumMod val="75000"/>
                </a:srgb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muss eingereicht werden?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0120" y="2880986"/>
            <a:ext cx="11028680" cy="3051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6755" lvl="1" indent="-253378"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Unterschriftenbeglaubigung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defTabSz="609630">
              <a:lnSpc>
                <a:spcPts val="3024"/>
              </a:lnSpc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→ (§30 GBO/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gemischter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Löschungsbewilligung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Gläubigerin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3377" lvl="1"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Briefgrundschuld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der Original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Grundschuldbrief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eingereicht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5A74C41-01DF-91ED-1AFA-88C8E626B4C7}"/>
              </a:ext>
            </a:extLst>
          </p:cNvPr>
          <p:cNvSpPr txBox="1"/>
          <p:nvPr/>
        </p:nvSpPr>
        <p:spPr>
          <a:xfrm>
            <a:off x="718489" y="1955800"/>
            <a:ext cx="10515600" cy="111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Löschung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einer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4000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grundschuld</a:t>
            </a:r>
            <a:r>
              <a:rPr lang="en-US" sz="4000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: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4000"/>
              </a:lnSpc>
            </a:pPr>
            <a:endParaRPr lang="en-US" sz="800" dirty="0">
              <a:solidFill>
                <a:srgbClr val="F79646">
                  <a:lumMod val="75000"/>
                </a:srgb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Breitbild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Inter</vt:lpstr>
      <vt:lpstr>Intro Rust Base Shade</vt:lpstr>
      <vt:lpstr>Nickainley</vt:lpstr>
      <vt:lpstr>Office Theme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2026-04-08T06:06:01Z</dcterms:created>
  <dcterms:modified xsi:type="dcterms:W3CDTF">2026-04-08T06:06:56Z</dcterms:modified>
</cp:coreProperties>
</file>