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65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93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383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5226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4624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678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78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139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26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7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331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76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83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08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26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18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24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34F946F-AB71-480E-AAE1-DA35E9013909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5D9AF1-09F1-43D9-B4B3-D1A874F6D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0885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BAE11-F3C3-45B6-9064-85D42A1420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Aktendeckel im Betreuungsverfahren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547271-58FA-4939-BC15-1CBC7EB4A7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4000" b="1" dirty="0"/>
              <a:t>XVII</a:t>
            </a:r>
          </a:p>
        </p:txBody>
      </p:sp>
    </p:spTree>
    <p:extLst>
      <p:ext uri="{BB962C8B-B14F-4D97-AF65-F5344CB8AC3E}">
        <p14:creationId xmlns:p14="http://schemas.microsoft.com/office/powerpoint/2010/main" val="375062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B9CB7-9528-43C4-965C-67F82F5D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Aktendeckel im Betreuungsverfahren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CFB0882-EB50-4475-B0D0-C8FB677E345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85E1E8-CB1E-48F4-AB33-CE6F5FBE5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7AB9D288-8D05-4A7B-9730-FDA8788CF5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715280"/>
              </p:ext>
            </p:extLst>
          </p:nvPr>
        </p:nvGraphicFramePr>
        <p:xfrm>
          <a:off x="989012" y="809173"/>
          <a:ext cx="3423962" cy="4870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Acrobat Document" r:id="rId3" imgW="5667280" imgH="8019860" progId="AcroExch.Document.DC">
                  <p:embed/>
                </p:oleObj>
              </mc:Choice>
              <mc:Fallback>
                <p:oleObj name="Acrobat Document" r:id="rId3" imgW="5667280" imgH="801986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9012" y="809173"/>
                        <a:ext cx="3423962" cy="48701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egende: mit Pfeil nach oben 7">
            <a:extLst>
              <a:ext uri="{FF2B5EF4-FFF2-40B4-BE49-F238E27FC236}">
                <a16:creationId xmlns:a16="http://schemas.microsoft.com/office/drawing/2014/main" id="{CE28F268-113C-4302-9A34-F75F5AF5CCFC}"/>
              </a:ext>
            </a:extLst>
          </p:cNvPr>
          <p:cNvSpPr/>
          <p:nvPr/>
        </p:nvSpPr>
        <p:spPr>
          <a:xfrm>
            <a:off x="846023" y="5249594"/>
            <a:ext cx="1502893" cy="1245400"/>
          </a:xfrm>
          <a:prstGeom prst="up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FC25FEC-75A9-4AD1-A10C-C4CE33775EBB}"/>
              </a:ext>
            </a:extLst>
          </p:cNvPr>
          <p:cNvSpPr txBox="1"/>
          <p:nvPr/>
        </p:nvSpPr>
        <p:spPr>
          <a:xfrm>
            <a:off x="846024" y="5872294"/>
            <a:ext cx="1502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Ergibt sich aus § 29(1) </a:t>
            </a:r>
            <a:r>
              <a:rPr lang="de-DE" sz="1000" dirty="0" err="1"/>
              <a:t>AktO</a:t>
            </a:r>
            <a:r>
              <a:rPr lang="de-DE" sz="1000" dirty="0"/>
              <a:t> bzw. Anlage 1 Abschnitt 5 Betreuungssachen</a:t>
            </a:r>
          </a:p>
        </p:txBody>
      </p:sp>
      <p:sp>
        <p:nvSpPr>
          <p:cNvPr id="7" name="Legende: mit Pfeil nach rechts 6">
            <a:extLst>
              <a:ext uri="{FF2B5EF4-FFF2-40B4-BE49-F238E27FC236}">
                <a16:creationId xmlns:a16="http://schemas.microsoft.com/office/drawing/2014/main" id="{92F48A5E-3651-4F68-A525-39139E96CEEA}"/>
              </a:ext>
            </a:extLst>
          </p:cNvPr>
          <p:cNvSpPr/>
          <p:nvPr/>
        </p:nvSpPr>
        <p:spPr>
          <a:xfrm>
            <a:off x="-18972" y="4649460"/>
            <a:ext cx="1031845" cy="593289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25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A2A8199-EB3B-4E38-AC46-19577A4344E8}"/>
              </a:ext>
            </a:extLst>
          </p:cNvPr>
          <p:cNvSpPr txBox="1"/>
          <p:nvPr/>
        </p:nvSpPr>
        <p:spPr>
          <a:xfrm>
            <a:off x="-70852" y="4663542"/>
            <a:ext cx="77388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Abt.nr. ergibt sich aus GVP</a:t>
            </a:r>
          </a:p>
        </p:txBody>
      </p:sp>
      <p:sp>
        <p:nvSpPr>
          <p:cNvPr id="5" name="Sprechblase: rechteckig mit abgerundeten Ecken 4">
            <a:extLst>
              <a:ext uri="{FF2B5EF4-FFF2-40B4-BE49-F238E27FC236}">
                <a16:creationId xmlns:a16="http://schemas.microsoft.com/office/drawing/2014/main" id="{17AC3AAE-2021-4F70-BFE8-03617DD05102}"/>
              </a:ext>
            </a:extLst>
          </p:cNvPr>
          <p:cNvSpPr/>
          <p:nvPr/>
        </p:nvSpPr>
        <p:spPr>
          <a:xfrm>
            <a:off x="846022" y="51422"/>
            <a:ext cx="1306949" cy="1079900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C49284F-3A4E-40EE-B80D-E88731D36180}"/>
              </a:ext>
            </a:extLst>
          </p:cNvPr>
          <p:cNvSpPr txBox="1"/>
          <p:nvPr/>
        </p:nvSpPr>
        <p:spPr>
          <a:xfrm rot="21378091">
            <a:off x="924681" y="79638"/>
            <a:ext cx="1149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err="1"/>
              <a:t>Zusrändiges</a:t>
            </a:r>
            <a:r>
              <a:rPr lang="de-DE" sz="1000" dirty="0"/>
              <a:t> AG, </a:t>
            </a:r>
            <a:r>
              <a:rPr lang="de-DE" sz="1000" dirty="0" err="1"/>
              <a:t>sachl</a:t>
            </a:r>
            <a:r>
              <a:rPr lang="de-DE" sz="1000" dirty="0"/>
              <a:t>. Und örtlich§23a(2) Nr. 1 GVG </a:t>
            </a:r>
            <a:r>
              <a:rPr lang="de-DE" sz="1000" dirty="0" err="1"/>
              <a:t>i.V.m</a:t>
            </a:r>
            <a:r>
              <a:rPr lang="de-DE" sz="1000" dirty="0"/>
              <a:t>. § 23c(1) GVG</a:t>
            </a:r>
          </a:p>
        </p:txBody>
      </p:sp>
    </p:spTree>
    <p:extLst>
      <p:ext uri="{BB962C8B-B14F-4D97-AF65-F5344CB8AC3E}">
        <p14:creationId xmlns:p14="http://schemas.microsoft.com/office/powerpoint/2010/main" val="3495246138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58</Words>
  <Application>Microsoft Office PowerPoint</Application>
  <PresentationFormat>Breitbild</PresentationFormat>
  <Paragraphs>6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Century Gothic</vt:lpstr>
      <vt:lpstr>Wingdings 3</vt:lpstr>
      <vt:lpstr>Segment</vt:lpstr>
      <vt:lpstr>Adobe Acrobat Document</vt:lpstr>
      <vt:lpstr>Aktendeckel im Betreuungsverfahren</vt:lpstr>
      <vt:lpstr>Der Aktendeckel im Betreuungsverfahren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Aktendeckel im Betreuungsverfahren</dc:title>
  <dc:creator>Neuendorf-Schulz, Simone</dc:creator>
  <cp:lastModifiedBy>Neuendorf-Schulz, Simone</cp:lastModifiedBy>
  <cp:revision>10</cp:revision>
  <dcterms:created xsi:type="dcterms:W3CDTF">2025-02-07T08:17:15Z</dcterms:created>
  <dcterms:modified xsi:type="dcterms:W3CDTF">2025-02-13T12:12:12Z</dcterms:modified>
</cp:coreProperties>
</file>