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0" r:id="rId3"/>
    <p:sldId id="292" r:id="rId4"/>
    <p:sldId id="29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3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5A0590-6F58-4F77-BFA5-EEC5962F83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600" dirty="0"/>
              <a:t>Hinterlegung von Verfügungen von Todes wegen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E9BC13F-B4F1-428E-90D5-D461121B2E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099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Testamentshinterlegung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Auf Verlangen (Stellung eines Antrags) kann ein handgeschriebenes Testament in die amtliche Verwahrung gegeben werden ( § 2248 BGB)</a:t>
            </a:r>
          </a:p>
          <a:p>
            <a:pPr marL="0" indent="0">
              <a:buNone/>
            </a:pPr>
            <a:r>
              <a:rPr lang="de-DE" dirty="0"/>
              <a:t>     Der Testator kann sich aussuchen bei welchem Amtsgericht er sein</a:t>
            </a:r>
          </a:p>
          <a:p>
            <a:pPr marL="0" indent="0">
              <a:buNone/>
            </a:pPr>
            <a:r>
              <a:rPr lang="de-DE" dirty="0"/>
              <a:t>     Testament hinterlegt (§ 344 Abs. 1 Nr.3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Das notarielle Testament wird grundsätzlich in die amtliche Verwahrung  gegeben.</a:t>
            </a:r>
          </a:p>
          <a:p>
            <a:pPr marL="0" indent="0">
              <a:buNone/>
            </a:pPr>
            <a:r>
              <a:rPr lang="de-DE" dirty="0"/>
              <a:t>     Die Hinterlegung erfolgt bei dem Amtsgericht, bei dem der Notar seinen</a:t>
            </a:r>
          </a:p>
          <a:p>
            <a:pPr marL="0" indent="0">
              <a:buNone/>
            </a:pPr>
            <a:r>
              <a:rPr lang="de-DE" dirty="0"/>
              <a:t>     Amtssitz hat (§344 Abs. 1 Nr. 1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49074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Testamentshinterlegung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600" dirty="0"/>
              <a:t>Eingang eines Testaments beim Amtsgericht/Nachlassgericht (Achtung! Hierzu bei eigenhändigem Testament § 6 Abs. 5 d) und Abs. 6 GOV beachten/</a:t>
            </a:r>
            <a:r>
              <a:rPr lang="de-DE" sz="1600" dirty="0" err="1"/>
              <a:t>Präsentat</a:t>
            </a:r>
            <a:r>
              <a:rPr lang="de-DE" sz="1600" dirty="0"/>
              <a:t>!)</a:t>
            </a:r>
          </a:p>
          <a:p>
            <a:r>
              <a:rPr lang="de-DE" sz="1600" dirty="0"/>
              <a:t>Es folgt Ermittlung, ob bereits ein Testament hinterlegt wurde (Nachlasskartei, ZTR, </a:t>
            </a:r>
            <a:r>
              <a:rPr lang="de-DE" sz="1600" dirty="0" err="1"/>
              <a:t>AULAk</a:t>
            </a:r>
            <a:r>
              <a:rPr lang="de-DE" sz="1600" dirty="0"/>
              <a:t>)</a:t>
            </a:r>
          </a:p>
          <a:p>
            <a:r>
              <a:rPr lang="de-DE" sz="1600" dirty="0"/>
              <a:t>1. ein schon hinterlegtes Testament wurde ermittelt, die Akte wird hierzu erfordert, ein neues Aktenzeichen wird vergeben, jedoch zur bereits vorhandenen Akte genommen. Das zuletzt vergebene Aktenzeichen führt (§34 Abs. 2 </a:t>
            </a:r>
            <a:r>
              <a:rPr lang="de-DE" sz="1600" dirty="0" err="1"/>
              <a:t>AktO</a:t>
            </a:r>
            <a:r>
              <a:rPr lang="de-DE" sz="1600" dirty="0"/>
              <a:t>)</a:t>
            </a:r>
          </a:p>
          <a:p>
            <a:r>
              <a:rPr lang="de-DE" sz="1600" dirty="0"/>
              <a:t>2. es ist kein weiteres Testament ermittelt worden. Die Neueintragung erfolgt (§34 Abs. 1 Nr. 1 </a:t>
            </a:r>
            <a:r>
              <a:rPr lang="de-DE" sz="1600" dirty="0" err="1"/>
              <a:t>AktO</a:t>
            </a:r>
            <a:r>
              <a:rPr lang="de-DE" sz="1600" dirty="0"/>
              <a:t>)</a:t>
            </a:r>
          </a:p>
          <a:p>
            <a:r>
              <a:rPr lang="de-DE" sz="1600" dirty="0"/>
              <a:t>Der Registerbuchstabe lautet </a:t>
            </a:r>
            <a:r>
              <a:rPr lang="de-DE" sz="2000" b="1" dirty="0"/>
              <a:t>IV (</a:t>
            </a:r>
            <a:r>
              <a:rPr lang="de-DE" sz="2000" b="1" dirty="0" err="1"/>
              <a:t>AktO</a:t>
            </a:r>
            <a:r>
              <a:rPr lang="de-DE" sz="2000" b="1" dirty="0"/>
              <a:t> Anl. I)</a:t>
            </a:r>
          </a:p>
          <a:p>
            <a:r>
              <a:rPr lang="de-DE" sz="1600" dirty="0"/>
              <a:t>Eintragung im </a:t>
            </a:r>
            <a:r>
              <a:rPr lang="de-DE" sz="1600"/>
              <a:t>Zentralen Testamentsregister </a:t>
            </a:r>
            <a:r>
              <a:rPr lang="de-DE" sz="1600" dirty="0"/>
              <a:t>(ZTR)</a:t>
            </a:r>
          </a:p>
          <a:p>
            <a:r>
              <a:rPr lang="de-DE" sz="1600" dirty="0"/>
              <a:t>Vorbereitung</a:t>
            </a:r>
            <a:r>
              <a:rPr lang="de-DE" dirty="0"/>
              <a:t> </a:t>
            </a:r>
            <a:r>
              <a:rPr lang="de-DE" sz="1600" dirty="0"/>
              <a:t>für Rechtpfleger*innen, Hinterlegungsschein, KR, 30jährige Frist setzen!</a:t>
            </a:r>
          </a:p>
        </p:txBody>
      </p:sp>
    </p:spTree>
    <p:extLst>
      <p:ext uri="{BB962C8B-B14F-4D97-AF65-F5344CB8AC3E}">
        <p14:creationId xmlns:p14="http://schemas.microsoft.com/office/powerpoint/2010/main" val="510934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Hinterlegung eines Erbvertrages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 Erbvertrag kann auf Antrag ebenso beim zuständigen Nachlassgericht (§ 344 Abs.3 </a:t>
            </a:r>
            <a:r>
              <a:rPr lang="de-DE" dirty="0" err="1"/>
              <a:t>FamFG</a:t>
            </a:r>
            <a:r>
              <a:rPr lang="de-DE" dirty="0"/>
              <a:t>)eingereicht werden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Erfolgt der Ausschluss der amtlichen Verwahrung beim Amtsgericht im Erbvertrag, so verbleibt dieser beim aufnehmenden Notar in der Verwahrung (§ 34 Abs. 3 BeurkG)</a:t>
            </a:r>
          </a:p>
        </p:txBody>
      </p:sp>
    </p:spTree>
    <p:extLst>
      <p:ext uri="{BB962C8B-B14F-4D97-AF65-F5344CB8AC3E}">
        <p14:creationId xmlns:p14="http://schemas.microsoft.com/office/powerpoint/2010/main" val="1315313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280</Words>
  <Application>Microsoft Office PowerPoint</Application>
  <PresentationFormat>Breitbild</PresentationFormat>
  <Paragraphs>21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Facette</vt:lpstr>
      <vt:lpstr>Hinterlegung von Verfügungen von Todes wegen</vt:lpstr>
      <vt:lpstr>Testamentshinterlegung</vt:lpstr>
      <vt:lpstr>Testamentshinterlegung</vt:lpstr>
      <vt:lpstr>Hinterlegung eines Erbvertrages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Hinterlegung von Verfügungen von Todes wegen</dc:title>
  <dc:creator>Neuendorf-Schulz, Simone</dc:creator>
  <cp:lastModifiedBy>Neuendorf-Schulz, Simone</cp:lastModifiedBy>
  <cp:revision>1</cp:revision>
  <dcterms:created xsi:type="dcterms:W3CDTF">2024-11-18T07:16:31Z</dcterms:created>
  <dcterms:modified xsi:type="dcterms:W3CDTF">2024-11-18T07:21:20Z</dcterms:modified>
</cp:coreProperties>
</file>