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665C8-67C2-402A-9CBC-069A22BCB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A76719-A766-4026-91D7-5E13B773E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817BD-CCC4-4D76-AB5C-09747A42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038B09-76E2-40DA-B58F-6BB8F288D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7F124-B374-445A-8466-37DD4004B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54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415804-63A4-48D6-9150-2E7930DD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D9A756-0FB9-4C67-A5B7-6DAB14F20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C6C51-F6AE-4665-A3D7-F536D93F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E023D3-BCB1-41D5-8B49-A75FD4D4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4DB28B-F1B2-4036-941F-DD46C2DB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9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FEC3F9-12C8-4959-B497-A3EC289B9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C6C10C-9CF3-42D3-B3FE-089C57DDF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10B9BB-D7C5-432B-A9E9-7A571F73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541A94-8A99-4A72-98F8-F7AF0D6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7327C9-42E5-4225-9C3B-64322A97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58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0F689-6107-4A52-BF82-3AF7F545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30499-D25F-447A-B28B-DBA8A1A27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3E29FF-7227-4206-B974-11E47387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93DC70-8CFB-431B-B99A-E829D9251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7D28D7-983B-4094-9CB4-0ADB07F8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26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8697F-314C-41AB-91EE-4A1C1FE29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F1AD6C-F0F2-47EF-AB10-1DCC6EC89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FA315A-0425-4116-9075-684C2E34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64C232-B863-4063-AFA4-E32E5741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29C0A0-4F71-4E8B-993C-A3A706C7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16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8F6F5-9522-4EC8-922D-D00D248C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2A1489-33CD-48C2-9B2F-4BB861B52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8C4F39-3BE4-42E0-9DD7-F164CDE56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BCFE88-E297-465F-993F-E4393165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41CCA9-FF31-4D0D-A6C9-26C412B9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CBA6-B726-40E9-BD63-784D823B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43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92E7F-7997-4555-B8D0-5414949E1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BC36C4-C4B5-4AE4-AE7F-51A2CFCA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A7B2E9-55D6-4F56-84C4-140EA2716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CA0EAB-2650-4D9B-8165-02A4C4C29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31FF57-9766-489E-B2A9-48D2AB6E5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A4DD61-6EC5-47B2-8372-7ECCFB2F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405DFE9-F722-4A8C-B2E2-0F99F349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AE678C-1A10-4B25-B0D9-3C96551ED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01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9CCBEA-ED9E-4815-B2D8-DBFCA7575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BA97A2-BA40-40EE-A788-CA45E077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377C15-3667-4AC9-A322-CC36726B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018507-6D10-44DE-9E7A-B35A97666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35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772D58-782A-4E18-95A3-D621500C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22D849E-89A9-47C2-B8AA-B9058B6D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AEE2ED-285B-4F96-983D-BAF12531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8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F4B62-B3A5-4252-BA16-3DB696DDA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3986AD-1BC8-4C7F-8B9A-FA0DF4C4A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497395-7DB5-40EC-A9D9-B07CD5ACC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09CC99-B770-4825-B44E-5BE44928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E32C4A-077D-4B56-B947-1646F5CA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DCB52A-16C0-42A4-A820-3C12694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96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C59692-36FD-4F08-98A4-95280BB59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D702DF9-1B98-42CC-82D1-670ECC237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FEE67C-A4A3-4D1E-B5E4-867FE65CA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6C4AE7-4770-4EC9-871E-F8DCFD5B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D09282-A013-4055-9CDD-FD2516E6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13E7B7-43B2-46F1-8E84-8CAB3106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661402C-5AC7-49D1-B2DE-D27C94CB8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741B7E-F76D-4057-A081-866932E2B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294F2-FA6E-4493-B96E-1E85AF3E7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89B3-3EF3-475D-B86B-A88AE8F3A14D}" type="datetimeFigureOut">
              <a:rPr lang="de-DE" smtClean="0"/>
              <a:t>04.12.2024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8DAD4B-EB6E-42BA-82C7-6B57A9A93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6F846-BF89-4D8C-B76C-B61D2DEB3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4ABD-75AC-4EA9-B76A-FE18A2013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80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22E6244-8430-454F-98B1-3651EF21C5F8}"/>
              </a:ext>
            </a:extLst>
          </p:cNvPr>
          <p:cNvSpPr/>
          <p:nvPr/>
        </p:nvSpPr>
        <p:spPr>
          <a:xfrm>
            <a:off x="994228" y="272110"/>
            <a:ext cx="10203544" cy="6313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32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Streitiges Urteil gem. § 495a ZPO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„vereinfachtes Verfahren“ nur bei Streitwert unter 600,00 €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mündliche Verhandlung nur auf ausdrücklichen Antrag einer Partei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Urteil ergeht meist im schriftlichen Verfahren (!!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schriftliches Vorverfahren!!) – beide Parteien konnten sich schriftlich äußern bzw. haben sich schriftlich geäußert, evtl. auch schriftliche Zeugenaussagen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Urteil gem. § 495a ZPO		hat keinen Tatbestand und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nur kurze Entscheidungsgründe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Entscheidungsgründe können auch im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Terminsprotokoll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stehen (wenn es Termin/e gab), müssen dann nicht noch einmal im Urteil stehen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Beachte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Protokoll ist dann ebenfalls von der Vernichtung auszuschließen!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3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A785B56-8255-4A45-80D4-6DCA2E6F59B4}"/>
              </a:ext>
            </a:extLst>
          </p:cNvPr>
          <p:cNvSpPr/>
          <p:nvPr/>
        </p:nvSpPr>
        <p:spPr>
          <a:xfrm>
            <a:off x="1485900" y="498454"/>
            <a:ext cx="9220200" cy="5861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Urteil auf Geschäftsstelle präsentieren (wenn Urteil nicht verkündet wurde und der Verkündungsvermerk unterschrieben ist)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de-D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Expedieren wie streitiges Urteil: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Verfügung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1. Je eine beglaubigte Abschrift des Urteils senden an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Kl. ./. ZU bzw. Kl.-V. ./. EB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b) Bekl. ./. ZU bzw. Bekl.-V. ./. EB</a:t>
            </a:r>
          </a:p>
          <a:p>
            <a:pPr lvl="0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2. Bei beantragter Erteilung einer vollstreckbaren Ausfertigung: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a) eine vollstreckbare Ausfertigung an Kl. bzw. Kl.-V. oder Bekl. bzw. Bekl.-V. formlos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b) Erteilung der vollstreckbaren Ausfertigung auf der Urschrift des Urteils vermerken</a:t>
            </a:r>
          </a:p>
          <a:p>
            <a:pPr lvl="0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3. Verfahrenserhebung erledigen, Kosten und weglegen sofort</a:t>
            </a:r>
          </a:p>
          <a:p>
            <a:pPr lvl="0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Datum, Unterschrift, Dienstbezeichnung</a:t>
            </a:r>
          </a:p>
        </p:txBody>
      </p:sp>
    </p:spTree>
    <p:extLst>
      <p:ext uri="{BB962C8B-B14F-4D97-AF65-F5344CB8AC3E}">
        <p14:creationId xmlns:p14="http://schemas.microsoft.com/office/powerpoint/2010/main" val="27707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1C45735-3474-4C2D-880D-8E1E9FA21555}"/>
              </a:ext>
            </a:extLst>
          </p:cNvPr>
          <p:cNvSpPr/>
          <p:nvPr/>
        </p:nvSpPr>
        <p:spPr>
          <a:xfrm>
            <a:off x="952500" y="716280"/>
            <a:ext cx="10287000" cy="2259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Urteile schriftlich ergangen sind (Verkündung erfolgt durch Zustellung an die Parteien/Vertr.), sind die Zustelldaten auf der Urschrift des Urteils zu vermerken!!!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Klageabweisung oder wenn kein vollstreckbarer Inhalt vorhanden ist: 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vollstreckbare Ausfertigung!!  (dann einfache Ausfertigung mit Zustellbescheinigung)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 ordentliches Rechtsmittel möglich (Verfahrenserhebung: nicht anfechtbar)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B631C70-7CA4-4C20-9978-1C29BF281F60}"/>
              </a:ext>
            </a:extLst>
          </p:cNvPr>
          <p:cNvSpPr/>
          <p:nvPr/>
        </p:nvSpPr>
        <p:spPr>
          <a:xfrm>
            <a:off x="861060" y="3429000"/>
            <a:ext cx="10469880" cy="30315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Gegen dieses Urteil ist 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außerordentliches Rechtsmittel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möglich 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(dieses hemmt aber nicht die Rechtskraft!):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Rüge gem. § 321a ZPO wegen Nichtgewährung rechtlichen Gehörs</a:t>
            </a:r>
            <a:b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binnen 2 Wochen ab Zustellung des Urteils, gleiche Instanz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Verfahrenserhebung von uns aber schon erledigt (s.o. in der </a:t>
            </a:r>
            <a:r>
              <a:rPr lang="de-D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Vfg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 – Rüge geht ein: es wird eine neue Verfahrenserhebung angelegt, bisheriges Aktenzeichen bleibt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Erledigung der Rüge: Verfahrenserhebung entsprechend ausfüllen, bei Zurückweisung entstehen Kosten (KV-Nr. 1700, Festgebühr z.Z. 60,00 €)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1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Hinz, Sandy</dc:creator>
  <cp:lastModifiedBy>Hinz, Sandy</cp:lastModifiedBy>
  <cp:revision>3</cp:revision>
  <dcterms:created xsi:type="dcterms:W3CDTF">2024-12-04T11:54:55Z</dcterms:created>
  <dcterms:modified xsi:type="dcterms:W3CDTF">2024-12-04T11:57:45Z</dcterms:modified>
</cp:coreProperties>
</file>