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Gesetzliches Erbrecht des Staates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Wer erbt, wenn der Erblasser niemanden mehr hat, der Erbe werden kann 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 Hier ist vorgesehen, dass gem. § 1936 BGB der Fiskus/Staat gesetzlicher Erbe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dirty="0"/>
              <a:t>wird.</a:t>
            </a:r>
          </a:p>
          <a:p>
            <a:pPr marL="0" indent="0">
              <a:buNone/>
            </a:pPr>
            <a:r>
              <a:rPr lang="de-DE" dirty="0" smtClean="0"/>
              <a:t>     Die Erbschaft des Staates muss gem. § 1964 BGB durch Beschluss festgestellt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werden! Achtung: Akte mit dem Registerbuchstaben </a:t>
            </a:r>
            <a:r>
              <a:rPr lang="de-DE" b="1" dirty="0" smtClean="0"/>
              <a:t>VI</a:t>
            </a:r>
            <a:r>
              <a:rPr lang="de-DE" dirty="0" smtClean="0"/>
              <a:t> wird angelegt!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Der Fiskus kann die Erbschaft nicht ausschlagen (§ 1942 Abs. 2 BGB), Schulden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des Verstorbenen übernimmt er nicht!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41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87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Gesetzliches Erbrecht des Staates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Gesetzliches Erbrecht des Staates</dc:title>
  <dc:creator>Neuendorf-Schulz, Simone</dc:creator>
  <cp:lastModifiedBy>Neuendorf-Schulz, Simone</cp:lastModifiedBy>
  <cp:revision>1</cp:revision>
  <dcterms:created xsi:type="dcterms:W3CDTF">2024-11-06T10:43:04Z</dcterms:created>
  <dcterms:modified xsi:type="dcterms:W3CDTF">2024-11-06T10:44:14Z</dcterms:modified>
</cp:coreProperties>
</file>