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nva Sans" panose="020B0503030501040103" pitchFamily="3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6DDF3-4035-0D4A-8427-48B6C8E23FCD}" v="16" dt="2025-02-16T15:27:21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69" autoAdjust="0"/>
  </p:normalViewPr>
  <p:slideViewPr>
    <p:cSldViewPr>
      <p:cViewPr varScale="1">
        <p:scale>
          <a:sx n="98" d="100"/>
          <a:sy n="98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BEE6DDF3-4035-0D4A-8427-48B6C8E23FCD}"/>
    <pc:docChg chg="modSld">
      <pc:chgData name="Katja Dittrich" userId="7fd2e0e7fd3099c6" providerId="LiveId" clId="{BEE6DDF3-4035-0D4A-8427-48B6C8E23FCD}" dt="2025-02-16T15:27:21.353" v="16"/>
      <pc:docMkLst>
        <pc:docMk/>
      </pc:docMkLst>
      <pc:sldChg chg="modAnim">
        <pc:chgData name="Katja Dittrich" userId="7fd2e0e7fd3099c6" providerId="LiveId" clId="{BEE6DDF3-4035-0D4A-8427-48B6C8E23FCD}" dt="2025-02-16T15:27:00.418" v="7"/>
        <pc:sldMkLst>
          <pc:docMk/>
          <pc:sldMk cId="0" sldId="256"/>
        </pc:sldMkLst>
      </pc:sldChg>
      <pc:sldChg chg="modSp mod modAnim">
        <pc:chgData name="Katja Dittrich" userId="7fd2e0e7fd3099c6" providerId="LiveId" clId="{BEE6DDF3-4035-0D4A-8427-48B6C8E23FCD}" dt="2025-02-16T15:27:21.353" v="16"/>
        <pc:sldMkLst>
          <pc:docMk/>
          <pc:sldMk cId="0" sldId="257"/>
        </pc:sldMkLst>
        <pc:spChg chg="mod">
          <ac:chgData name="Katja Dittrich" userId="7fd2e0e7fd3099c6" providerId="LiveId" clId="{BEE6DDF3-4035-0D4A-8427-48B6C8E23FCD}" dt="2025-02-16T15:27:04.353" v="8" actId="14100"/>
          <ac:spMkLst>
            <pc:docMk/>
            <pc:sldMk cId="0" sldId="257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56263" y="865945"/>
            <a:ext cx="14278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A14a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4908607" cy="1147853"/>
            <a:chOff x="0" y="0"/>
            <a:chExt cx="2309733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9733" cy="177833"/>
            </a:xfrm>
            <a:custGeom>
              <a:avLst/>
              <a:gdLst/>
              <a:ahLst/>
              <a:cxnLst/>
              <a:rect l="l" t="t" r="r" b="b"/>
              <a:pathLst>
                <a:path w="2309733" h="177833">
                  <a:moveTo>
                    <a:pt x="11944" y="0"/>
                  </a:moveTo>
                  <a:lnTo>
                    <a:pt x="2297790" y="0"/>
                  </a:lnTo>
                  <a:cubicBezTo>
                    <a:pt x="2300957" y="0"/>
                    <a:pt x="2303995" y="1258"/>
                    <a:pt x="2306235" y="3498"/>
                  </a:cubicBezTo>
                  <a:cubicBezTo>
                    <a:pt x="2308475" y="5738"/>
                    <a:pt x="2309733" y="8776"/>
                    <a:pt x="2309733" y="11944"/>
                  </a:cubicBezTo>
                  <a:lnTo>
                    <a:pt x="2309733" y="165889"/>
                  </a:lnTo>
                  <a:cubicBezTo>
                    <a:pt x="2309733" y="169056"/>
                    <a:pt x="2308475" y="172094"/>
                    <a:pt x="2306235" y="174334"/>
                  </a:cubicBezTo>
                  <a:cubicBezTo>
                    <a:pt x="2303995" y="176574"/>
                    <a:pt x="2300957" y="177833"/>
                    <a:pt x="2297790" y="177833"/>
                  </a:cubicBezTo>
                  <a:lnTo>
                    <a:pt x="11944" y="177833"/>
                  </a:lnTo>
                  <a:cubicBezTo>
                    <a:pt x="8776" y="177833"/>
                    <a:pt x="5738" y="176574"/>
                    <a:pt x="3498" y="174334"/>
                  </a:cubicBezTo>
                  <a:cubicBezTo>
                    <a:pt x="1258" y="172094"/>
                    <a:pt x="0" y="169056"/>
                    <a:pt x="0" y="165889"/>
                  </a:cubicBezTo>
                  <a:lnTo>
                    <a:pt x="0" y="11944"/>
                  </a:lnTo>
                  <a:cubicBezTo>
                    <a:pt x="0" y="8776"/>
                    <a:pt x="1258" y="5738"/>
                    <a:pt x="3498" y="3498"/>
                  </a:cubicBezTo>
                  <a:cubicBezTo>
                    <a:pt x="5738" y="1258"/>
                    <a:pt x="8776" y="0"/>
                    <a:pt x="11944" y="0"/>
                  </a:cubicBezTo>
                  <a:close/>
                </a:path>
              </a:pathLst>
            </a:custGeom>
            <a:blipFill>
              <a:blip r:embed="rId5"/>
              <a:stretch>
                <a:fillRect t="-599412" b="-59941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52704" y="710370"/>
            <a:ext cx="1470628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Ein streitiges Urteil wurde den Parteien am 24.07.2023 zugestellt. Es wurde keine Berufung eingelegt.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6909726"/>
            <a:ext cx="79931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197 I Nr. 3, 201 S. 1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749086"/>
            <a:ext cx="821732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 Jahre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Rechtskraft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381" y="4782037"/>
            <a:ext cx="616542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Beginn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= 25.08.2023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38880" y="4782037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50381" y="5846100"/>
            <a:ext cx="564237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Ende = 24.08.2053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70984" y="5817088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56263" y="865945"/>
            <a:ext cx="142789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A14b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4908607" cy="1147853"/>
            <a:chOff x="0" y="0"/>
            <a:chExt cx="2309733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9733" cy="177833"/>
            </a:xfrm>
            <a:custGeom>
              <a:avLst/>
              <a:gdLst/>
              <a:ahLst/>
              <a:cxnLst/>
              <a:rect l="l" t="t" r="r" b="b"/>
              <a:pathLst>
                <a:path w="2309733" h="177833">
                  <a:moveTo>
                    <a:pt x="11944" y="0"/>
                  </a:moveTo>
                  <a:lnTo>
                    <a:pt x="2297790" y="0"/>
                  </a:lnTo>
                  <a:cubicBezTo>
                    <a:pt x="2300957" y="0"/>
                    <a:pt x="2303995" y="1258"/>
                    <a:pt x="2306235" y="3498"/>
                  </a:cubicBezTo>
                  <a:cubicBezTo>
                    <a:pt x="2308475" y="5738"/>
                    <a:pt x="2309733" y="8776"/>
                    <a:pt x="2309733" y="11944"/>
                  </a:cubicBezTo>
                  <a:lnTo>
                    <a:pt x="2309733" y="165889"/>
                  </a:lnTo>
                  <a:cubicBezTo>
                    <a:pt x="2309733" y="169056"/>
                    <a:pt x="2308475" y="172094"/>
                    <a:pt x="2306235" y="174334"/>
                  </a:cubicBezTo>
                  <a:cubicBezTo>
                    <a:pt x="2303995" y="176574"/>
                    <a:pt x="2300957" y="177833"/>
                    <a:pt x="2297790" y="177833"/>
                  </a:cubicBezTo>
                  <a:lnTo>
                    <a:pt x="11944" y="177833"/>
                  </a:lnTo>
                  <a:cubicBezTo>
                    <a:pt x="8776" y="177833"/>
                    <a:pt x="5738" y="176574"/>
                    <a:pt x="3498" y="174334"/>
                  </a:cubicBezTo>
                  <a:cubicBezTo>
                    <a:pt x="1258" y="172094"/>
                    <a:pt x="0" y="169056"/>
                    <a:pt x="0" y="165889"/>
                  </a:cubicBezTo>
                  <a:lnTo>
                    <a:pt x="0" y="11944"/>
                  </a:lnTo>
                  <a:cubicBezTo>
                    <a:pt x="0" y="8776"/>
                    <a:pt x="1258" y="5738"/>
                    <a:pt x="3498" y="3498"/>
                  </a:cubicBezTo>
                  <a:cubicBezTo>
                    <a:pt x="5738" y="1258"/>
                    <a:pt x="8776" y="0"/>
                    <a:pt x="11944" y="0"/>
                  </a:cubicBezTo>
                  <a:close/>
                </a:path>
              </a:pathLst>
            </a:custGeom>
            <a:blipFill>
              <a:blip r:embed="rId5"/>
              <a:stretch>
                <a:fillRect t="-599412" b="-59941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89822" y="710370"/>
            <a:ext cx="1443310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Vollstreckungsbescheid wurde dem Antragsgegner am 20.07.2023 zugestellt. Es wurde kein Einspruch eingelegt.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6829551"/>
            <a:ext cx="79931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197 I Nr. 3, 201 S. 1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92486"/>
            <a:ext cx="821732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 Jahre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Rechtskraft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380" y="4668837"/>
            <a:ext cx="6950819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Beginn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= 04.08.2023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668837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70207" y="5746875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50381" y="5746875"/>
            <a:ext cx="572385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Ende = 03.08.2053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Macintosh PowerPoint</Application>
  <PresentationFormat>Benutzerdefiniert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Canva Sans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MusterÜbungsheft_ZP_A14</dc:title>
  <cp:lastModifiedBy>Katja Dittrich</cp:lastModifiedBy>
  <cp:revision>1</cp:revision>
  <dcterms:created xsi:type="dcterms:W3CDTF">2006-08-16T00:00:00Z</dcterms:created>
  <dcterms:modified xsi:type="dcterms:W3CDTF">2025-02-16T15:27:28Z</dcterms:modified>
  <dc:identifier>DAGfR6wjkas</dc:identifier>
</cp:coreProperties>
</file>