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0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58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44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41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12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44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23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93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22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02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43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614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B95CE-F67A-458A-ACFA-6E7842CB9C4D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46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26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1.000,00 </a:t>
            </a:r>
            <a:r>
              <a:rPr lang="de-DE" sz="2000" b="1" dirty="0">
                <a:solidFill>
                  <a:schemeClr val="tx1"/>
                </a:solidFill>
              </a:rPr>
              <a:t>EUR beim </a:t>
            </a:r>
            <a:r>
              <a:rPr lang="de-DE" sz="2000" b="1" dirty="0" smtClean="0">
                <a:solidFill>
                  <a:schemeClr val="tx1"/>
                </a:solidFill>
              </a:rPr>
              <a:t>Amtsgericht </a:t>
            </a:r>
            <a:r>
              <a:rPr lang="de-DE" sz="2000" b="1" dirty="0">
                <a:solidFill>
                  <a:schemeClr val="tx1"/>
                </a:solidFill>
              </a:rPr>
              <a:t>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1.000,00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174,00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(174,00 €)/keine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174,00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618157" y="5607621"/>
            <a:ext cx="1139252" cy="41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174,00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02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66774" y="3820677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174,00 EUR zu fordern. Sie </a:t>
            </a:r>
            <a:r>
              <a:rPr lang="de-DE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 gem. §§ 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Abs. 2, 15 Abs. 1 und 26 Abs. 1 + 6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Prozessbevollmächtigten des Klägers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  <p:sp>
        <p:nvSpPr>
          <p:cNvPr id="13" name="Gefaltete Ecke 12"/>
          <p:cNvSpPr/>
          <p:nvPr/>
        </p:nvSpPr>
        <p:spPr>
          <a:xfrm rot="21359453">
            <a:off x="10190973" y="471745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Wir lesen mal alle § dazu…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6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Breitbild</PresentationFormat>
  <Paragraphs>59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</cp:revision>
  <dcterms:created xsi:type="dcterms:W3CDTF">2023-05-30T09:25:41Z</dcterms:created>
  <dcterms:modified xsi:type="dcterms:W3CDTF">2024-02-22T07:51:01Z</dcterms:modified>
</cp:coreProperties>
</file>