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sldIdLst>
    <p:sldId id="256" r:id="rId2"/>
    <p:sldId id="265" r:id="rId3"/>
    <p:sldId id="267" r:id="rId4"/>
    <p:sldId id="26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8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3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5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38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82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1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73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16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0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47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4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0649-7FB3-45EB-B0CA-1636B774677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61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27125" y="776288"/>
            <a:ext cx="10515600" cy="2852737"/>
          </a:xfrm>
        </p:spPr>
        <p:txBody>
          <a:bodyPr>
            <a:normAutofit/>
          </a:bodyPr>
          <a:lstStyle/>
          <a:p>
            <a:r>
              <a:rPr lang="de-DE" sz="7200" b="1" spc="300" dirty="0" smtClean="0"/>
              <a:t>Inhalt der Klageschrift </a:t>
            </a:r>
            <a:endParaRPr lang="de-DE" sz="7200" b="1" spc="3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146050" y="3951288"/>
            <a:ext cx="10515600" cy="1500187"/>
          </a:xfrm>
        </p:spPr>
        <p:txBody>
          <a:bodyPr>
            <a:normAutofit/>
          </a:bodyPr>
          <a:lstStyle/>
          <a:p>
            <a:pPr algn="r"/>
            <a:r>
              <a:rPr lang="de-DE" sz="4000" b="1" dirty="0" smtClean="0">
                <a:solidFill>
                  <a:schemeClr val="tx1"/>
                </a:solidFill>
              </a:rPr>
              <a:t>(§ 253 ZPO)</a:t>
            </a:r>
            <a:endParaRPr lang="de-DE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05088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rgbClr val="FF0000"/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SOLL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Durchführung einer Mediation (§ 253 Abs. 3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Streitwert (§ 253 Abs. 3 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Antrag auf Erlass eines Versäumnisurteils im schriftlichen Vorverfahren  (§ 331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Abs. 3 S.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Einzelrichterentscheidung (§ 253 Abs. 3 Nr. 3 ZPO)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5929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95448"/>
              </p:ext>
            </p:extLst>
          </p:nvPr>
        </p:nvGraphicFramePr>
        <p:xfrm>
          <a:off x="447675" y="1986491"/>
          <a:ext cx="11201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975">
                  <a:extLst>
                    <a:ext uri="{9D8B030D-6E8A-4147-A177-3AD203B41FA5}">
                      <a16:colId xmlns:a16="http://schemas.microsoft.com/office/drawing/2014/main" val="3042999514"/>
                    </a:ext>
                  </a:extLst>
                </a:gridCol>
                <a:gridCol w="5305425">
                  <a:extLst>
                    <a:ext uri="{9D8B030D-6E8A-4147-A177-3AD203B41FA5}">
                      <a16:colId xmlns:a16="http://schemas.microsoft.com/office/drawing/2014/main" val="35029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7200" dirty="0" smtClean="0">
                          <a:solidFill>
                            <a:srgbClr val="FF0000"/>
                          </a:solidFill>
                        </a:rPr>
                        <a:t>Anhängigkeit = </a:t>
                      </a:r>
                      <a:endParaRPr lang="de-DE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dirty="0" smtClean="0">
                          <a:solidFill>
                            <a:schemeClr val="tx1"/>
                          </a:solidFill>
                        </a:rPr>
                        <a:t>mit Eingang der Klageschrift</a:t>
                      </a:r>
                      <a:r>
                        <a:rPr lang="de-DE" sz="6000" baseline="0" dirty="0" smtClean="0">
                          <a:solidFill>
                            <a:schemeClr val="tx1"/>
                          </a:solidFill>
                        </a:rPr>
                        <a:t> bei Gericht </a:t>
                      </a:r>
                      <a:endParaRPr lang="de-DE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0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8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07587"/>
              </p:ext>
            </p:extLst>
          </p:nvPr>
        </p:nvGraphicFramePr>
        <p:xfrm>
          <a:off x="361950" y="1500716"/>
          <a:ext cx="11201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175">
                  <a:extLst>
                    <a:ext uri="{9D8B030D-6E8A-4147-A177-3AD203B41FA5}">
                      <a16:colId xmlns:a16="http://schemas.microsoft.com/office/drawing/2014/main" val="3042999514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35029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7200" dirty="0" smtClean="0">
                          <a:solidFill>
                            <a:srgbClr val="FF0000"/>
                          </a:solidFill>
                        </a:rPr>
                        <a:t>Rechtshängigkeit = </a:t>
                      </a:r>
                      <a:endParaRPr lang="de-DE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800" dirty="0" smtClean="0">
                          <a:solidFill>
                            <a:schemeClr val="tx1"/>
                          </a:solidFill>
                        </a:rPr>
                        <a:t>mit Zustellung</a:t>
                      </a:r>
                      <a:r>
                        <a:rPr lang="de-DE" sz="4800" baseline="0" dirty="0" smtClean="0">
                          <a:solidFill>
                            <a:schemeClr val="tx1"/>
                          </a:solidFill>
                        </a:rPr>
                        <a:t> der Klage-schrift an den Beklagten</a:t>
                      </a:r>
                      <a:endParaRPr lang="de-DE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0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Breitbild</PresentationFormat>
  <Paragraphs>36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</vt:lpstr>
      <vt:lpstr>Inhalt der Klageschrift 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Inhalt der Klageschrift</dc:title>
  <dc:creator>Dittrich, Katja</dc:creator>
  <cp:lastModifiedBy>Melchert, Birgit</cp:lastModifiedBy>
  <cp:revision>19</cp:revision>
  <dcterms:created xsi:type="dcterms:W3CDTF">2021-01-28T07:34:59Z</dcterms:created>
  <dcterms:modified xsi:type="dcterms:W3CDTF">2024-10-02T11:06:57Z</dcterms:modified>
</cp:coreProperties>
</file>