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28.900,00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1.347,00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25547" y="3124879"/>
            <a:ext cx="1223040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1.347,00 €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55794"/>
            <a:ext cx="1027438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1.589,00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8380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1.589,00 €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2.936,00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36127" y="474211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2936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26034" y="472388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784493" y="3806060"/>
            <a:ext cx="118380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1.589,00 €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3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1.347,00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		= 2.936,00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289,00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1.589,00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99601" y="3124785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sp>
        <p:nvSpPr>
          <p:cNvPr id="45" name="Gefaltete Ecke 44"/>
          <p:cNvSpPr/>
          <p:nvPr/>
        </p:nvSpPr>
        <p:spPr>
          <a:xfrm>
            <a:off x="9123066" y="4770948"/>
            <a:ext cx="1521179" cy="1517848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289€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8759217" y="18636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3059400" y="23198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2936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Rechteckige Legende 28"/>
          <p:cNvSpPr/>
          <p:nvPr/>
        </p:nvSpPr>
        <p:spPr>
          <a:xfrm>
            <a:off x="3639118" y="4989530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5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Nr</a:t>
            </a:r>
            <a:r>
              <a:rPr lang="de-DE" dirty="0"/>
              <a:t>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382766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Klägerin E</a:t>
            </a:r>
            <a:r>
              <a:rPr lang="de-DE" u="sng" dirty="0" smtClean="0"/>
              <a:t>ntscheidungsschuldner.</a:t>
            </a:r>
            <a:endParaRPr lang="de-DE" u="sng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4188643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</a:t>
            </a:r>
            <a:r>
              <a:rPr lang="de-DE" dirty="0" smtClean="0"/>
              <a:t>der Bekl., </a:t>
            </a:r>
            <a:r>
              <a:rPr lang="de-DE" dirty="0"/>
              <a:t>als </a:t>
            </a:r>
            <a:r>
              <a:rPr lang="de-DE" dirty="0" smtClean="0"/>
              <a:t>Antragsschuldnerin </a:t>
            </a:r>
            <a:r>
              <a:rPr lang="de-DE" dirty="0"/>
              <a:t>gem. § 22 I S.1 GKG, </a:t>
            </a:r>
            <a:r>
              <a:rPr lang="de-DE" dirty="0" smtClean="0"/>
              <a:t>geleisteter 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</a:t>
            </a:r>
            <a:r>
              <a:rPr lang="de-DE" dirty="0" smtClean="0"/>
              <a:t>Klägerin, </a:t>
            </a:r>
            <a:r>
              <a:rPr lang="de-DE" dirty="0"/>
              <a:t>im Rahmen der </a:t>
            </a:r>
            <a:r>
              <a:rPr lang="de-DE" dirty="0" smtClean="0"/>
              <a:t>restlichen </a:t>
            </a:r>
            <a:r>
              <a:rPr lang="de-DE" dirty="0" err="1" smtClean="0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der Klägerin 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  70,00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73360" y="3175116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Antrag auf Erlass MB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66391" y="4601917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FF0000"/>
                </a:solidFill>
              </a:rPr>
              <a:t>Anrechnung aus Mahnverfahren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10024" y="467474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>
                <a:solidFill>
                  <a:srgbClr val="FF0000"/>
                </a:solidFill>
              </a:rPr>
              <a:t>7</a:t>
            </a:r>
            <a:r>
              <a:rPr lang="de-DE" b="1" dirty="0" smtClean="0">
                <a:solidFill>
                  <a:srgbClr val="FF0000"/>
                </a:solidFill>
              </a:rPr>
              <a:t>0,00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569584" y="383354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17886" y="388394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4766742" y="389020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863341" y="3949125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821782" y="391058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949125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566391" y="5334973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710023" y="539588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140,00</a:t>
            </a:r>
            <a:endParaRPr lang="de-DE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9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150,00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420,00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                        =140,00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61029" y="3830371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/>
                <a:t> </a:t>
              </a:r>
              <a:r>
                <a:rPr lang="de-DE" dirty="0" smtClean="0"/>
                <a:t>   280,00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150 ,00 EUR</a:t>
            </a:r>
            <a:endParaRPr lang="de-DE" dirty="0"/>
          </a:p>
        </p:txBody>
      </p:sp>
      <p:grpSp>
        <p:nvGrpSpPr>
          <p:cNvPr id="48" name="Gruppieren 47"/>
          <p:cNvGrpSpPr/>
          <p:nvPr/>
        </p:nvGrpSpPr>
        <p:grpSpPr>
          <a:xfrm>
            <a:off x="7535159" y="4333402"/>
            <a:ext cx="3961829" cy="1366140"/>
            <a:chOff x="7682832" y="4870700"/>
            <a:chExt cx="3961829" cy="1366140"/>
          </a:xfrm>
        </p:grpSpPr>
        <p:sp>
          <p:nvSpPr>
            <p:cNvPr id="50" name="Gleichschenkliges Dreieck 4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Bekl.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1509121" y="4333402"/>
            <a:ext cx="3961829" cy="1366140"/>
            <a:chOff x="7682832" y="4870700"/>
            <a:chExt cx="3961829" cy="1366140"/>
          </a:xfrm>
        </p:grpSpPr>
        <p:sp>
          <p:nvSpPr>
            <p:cNvPr id="30" name="Gleichschenkliges Dreieck 2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die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</a:t>
            </a:r>
            <a:r>
              <a:rPr lang="de-DE" dirty="0">
                <a:solidFill>
                  <a:srgbClr val="FF0000"/>
                </a:solidFill>
              </a:rPr>
              <a:t>§ </a:t>
            </a:r>
            <a:r>
              <a:rPr lang="de-DE" dirty="0" smtClean="0">
                <a:solidFill>
                  <a:srgbClr val="FF0000"/>
                </a:solidFill>
              </a:rPr>
              <a:t>22 Abs. 1 Satz 1 </a:t>
            </a:r>
            <a:r>
              <a:rPr lang="de-DE" dirty="0">
                <a:solidFill>
                  <a:srgbClr val="FF0000"/>
                </a:solidFill>
              </a:rPr>
              <a:t>GKG </a:t>
            </a:r>
            <a:r>
              <a:rPr lang="de-DE" dirty="0" smtClean="0">
                <a:solidFill>
                  <a:srgbClr val="FF0000"/>
                </a:solidFill>
              </a:rPr>
              <a:t>die Klägerin als Antragstellerschuldnerin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317617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</a:t>
            </a:r>
          </a:p>
          <a:p>
            <a:r>
              <a:rPr lang="de-DE" dirty="0" smtClean="0"/>
              <a:t>    mit Kost 18 an den Kläger und an den Beklagten selbst erstattet.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51525" y="3124879"/>
            <a:ext cx="1297062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10752" y="384189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Kopierauslagen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42 Seiten á 0,50 €</a:t>
            </a:r>
            <a:endParaRPr lang="de-DE" sz="1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537015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754,00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754,00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21,00€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736654" y="38259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3" grpId="0" animBg="1"/>
      <p:bldP spid="29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260045" y="249255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 smtClean="0"/>
                <a:t>0,00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402140" y="2720244"/>
            <a:ext cx="1013453" cy="147994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20577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2.199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½ 	                                     =  377,00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</a:t>
              </a:r>
              <a:r>
                <a:rPr lang="de-DE" dirty="0" smtClean="0"/>
                <a:t>1.445,00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377,00 </a:t>
            </a:r>
            <a:r>
              <a:rPr lang="de-DE" dirty="0" smtClean="0"/>
              <a:t>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1822,00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½                                                = 377,00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731230" y="2609730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377,00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754,00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5337906" y="525394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7079749" y="519359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754€</a:t>
            </a:r>
            <a:endParaRPr lang="de-DE" b="1" u="sng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377€=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377€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723752" y="4727673"/>
            <a:ext cx="3961829" cy="1366140"/>
            <a:chOff x="7682832" y="4870700"/>
            <a:chExt cx="3961829" cy="1366140"/>
          </a:xfrm>
        </p:grpSpPr>
        <p:sp>
          <p:nvSpPr>
            <p:cNvPr id="40" name="Gleichschenkliges Dreieck 3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die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4" y="209482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3" y="310902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Beklagte und der Kläger (je ½) als Übernahmeschuldner.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3846229"/>
            <a:ext cx="10150979" cy="2031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smtClean="0"/>
              <a:t> restlichen </a:t>
            </a:r>
            <a:r>
              <a:rPr lang="de-DE" dirty="0" err="1" smtClean="0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</a:t>
            </a:r>
            <a:r>
              <a:rPr lang="de-DE" dirty="0" smtClean="0"/>
              <a:t>Es gibt keine offene Restforderung.</a:t>
            </a:r>
            <a:endParaRPr lang="de-DE" dirty="0" smtClean="0"/>
          </a:p>
          <a:p>
            <a:r>
              <a:rPr lang="de-DE" dirty="0" smtClean="0"/>
              <a:t>	Die </a:t>
            </a:r>
            <a:r>
              <a:rPr lang="de-DE" dirty="0"/>
              <a:t>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über den </a:t>
            </a:r>
            <a:r>
              <a:rPr lang="de-DE" dirty="0" smtClean="0"/>
              <a:t>	Prozessbevollmächtigten  </a:t>
            </a:r>
            <a:r>
              <a:rPr lang="de-DE" dirty="0"/>
              <a:t>mit Kost 18 an den </a:t>
            </a:r>
            <a:r>
              <a:rPr lang="de-DE" dirty="0" smtClean="0"/>
              <a:t>Kläger erstattet</a:t>
            </a:r>
            <a:r>
              <a:rPr lang="de-DE" dirty="0"/>
              <a:t>.   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871</Words>
  <Application>Microsoft Office PowerPoint</Application>
  <PresentationFormat>Breitbild</PresentationFormat>
  <Paragraphs>250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42</cp:revision>
  <dcterms:created xsi:type="dcterms:W3CDTF">2023-07-24T07:26:55Z</dcterms:created>
  <dcterms:modified xsi:type="dcterms:W3CDTF">2024-03-15T09:59:20Z</dcterms:modified>
</cp:coreProperties>
</file>