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848"/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3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82C8-C79C-4873-A9BA-6553E5CDE232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F1EB-D057-46D0-A3E3-09A29C380D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6052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82C8-C79C-4873-A9BA-6553E5CDE232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F1EB-D057-46D0-A3E3-09A29C380D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82C8-C79C-4873-A9BA-6553E5CDE232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F1EB-D057-46D0-A3E3-09A29C380D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13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82C8-C79C-4873-A9BA-6553E5CDE232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F1EB-D057-46D0-A3E3-09A29C380D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82C8-C79C-4873-A9BA-6553E5CDE232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F1EB-D057-46D0-A3E3-09A29C380D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93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82C8-C79C-4873-A9BA-6553E5CDE232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F1EB-D057-46D0-A3E3-09A29C380D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18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82C8-C79C-4873-A9BA-6553E5CDE232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F1EB-D057-46D0-A3E3-09A29C380D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88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82C8-C79C-4873-A9BA-6553E5CDE232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F1EB-D057-46D0-A3E3-09A29C380D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39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82C8-C79C-4873-A9BA-6553E5CDE232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F1EB-D057-46D0-A3E3-09A29C380D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99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82C8-C79C-4873-A9BA-6553E5CDE232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F1EB-D057-46D0-A3E3-09A29C380D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18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82C8-C79C-4873-A9BA-6553E5CDE232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F1EB-D057-46D0-A3E3-09A29C380D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52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982C8-C79C-4873-A9BA-6553E5CDE232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0F1EB-D057-46D0-A3E3-09A29C380D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20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5763419" y="1897063"/>
            <a:ext cx="5586412" cy="153193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Verhalten im Gerichtsgebäude</a:t>
            </a:r>
            <a:endParaRPr lang="de-DE"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81" y="418732"/>
            <a:ext cx="4008438" cy="601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5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774">
            <a:off x="6154087" y="2162925"/>
            <a:ext cx="4572000" cy="3429000"/>
          </a:xfrm>
          <a:prstGeom prst="rect">
            <a:avLst/>
          </a:prstGeom>
        </p:spPr>
      </p:pic>
      <p:sp>
        <p:nvSpPr>
          <p:cNvPr id="2" name="Ovale Legende 1"/>
          <p:cNvSpPr/>
          <p:nvPr/>
        </p:nvSpPr>
        <p:spPr>
          <a:xfrm>
            <a:off x="7434461" y="247150"/>
            <a:ext cx="3516283" cy="1911927"/>
          </a:xfrm>
          <a:prstGeom prst="wedgeEllipseCallout">
            <a:avLst>
              <a:gd name="adj1" fmla="val -40218"/>
              <a:gd name="adj2" fmla="val 63804"/>
            </a:avLst>
          </a:prstGeom>
          <a:solidFill>
            <a:srgbClr val="E8484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Und in der JAK…</a:t>
            </a:r>
            <a:endParaRPr lang="de-DE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9" y="881866"/>
            <a:ext cx="5800621" cy="580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9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599" y="271463"/>
            <a:ext cx="5276851" cy="5276851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3121819" y="271463"/>
            <a:ext cx="5586412" cy="6572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Verhalten im Gerichtsgebäude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59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Gefaltete Ecke 8"/>
          <p:cNvSpPr/>
          <p:nvPr/>
        </p:nvSpPr>
        <p:spPr>
          <a:xfrm rot="21352705">
            <a:off x="2373277" y="1889596"/>
            <a:ext cx="2799625" cy="2728200"/>
          </a:xfrm>
          <a:prstGeom prst="foldedCorner">
            <a:avLst/>
          </a:prstGeom>
          <a:solidFill>
            <a:srgbClr val="E9DA69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Was denken Sie?</a:t>
            </a:r>
            <a:endParaRPr lang="de-D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Gefaltete Ecke 10"/>
          <p:cNvSpPr/>
          <p:nvPr/>
        </p:nvSpPr>
        <p:spPr>
          <a:xfrm rot="363499">
            <a:off x="6788115" y="2490863"/>
            <a:ext cx="2799625" cy="2728200"/>
          </a:xfrm>
          <a:prstGeom prst="foldedCorner">
            <a:avLst/>
          </a:prstGeom>
          <a:solidFill>
            <a:srgbClr val="E9DA69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Welches Verhalten ist in einem Gerichtsgebäude angemessen?</a:t>
            </a:r>
            <a:endParaRPr lang="de-D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3121819" y="271463"/>
            <a:ext cx="5586412" cy="6572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Verhalten im Gerichtsgebäude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63203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Gefaltete Ecke 8"/>
          <p:cNvSpPr/>
          <p:nvPr/>
        </p:nvSpPr>
        <p:spPr>
          <a:xfrm rot="21226688">
            <a:off x="5018924" y="3999590"/>
            <a:ext cx="2309738" cy="2337089"/>
          </a:xfrm>
          <a:prstGeom prst="foldedCorner">
            <a:avLst/>
          </a:prstGeom>
          <a:solidFill>
            <a:srgbClr val="FF717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umherrennen</a:t>
            </a:r>
            <a:endParaRPr lang="de-D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Gefaltete Ecke 6"/>
          <p:cNvSpPr/>
          <p:nvPr/>
        </p:nvSpPr>
        <p:spPr>
          <a:xfrm rot="21352705">
            <a:off x="7724904" y="1137258"/>
            <a:ext cx="2309738" cy="2337089"/>
          </a:xfrm>
          <a:prstGeom prst="foldedCorner">
            <a:avLst/>
          </a:prstGeom>
          <a:solidFill>
            <a:srgbClr val="FF717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l</a:t>
            </a:r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autes Rufen in den Gängen</a:t>
            </a:r>
            <a:endParaRPr lang="de-D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Gefaltete Ecke 7"/>
          <p:cNvSpPr/>
          <p:nvPr/>
        </p:nvSpPr>
        <p:spPr>
          <a:xfrm rot="596153">
            <a:off x="4266291" y="1347508"/>
            <a:ext cx="2309738" cy="2337089"/>
          </a:xfrm>
          <a:prstGeom prst="foldedCorner">
            <a:avLst/>
          </a:prstGeom>
          <a:solidFill>
            <a:srgbClr val="FF717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l</a:t>
            </a:r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aute Geräusche</a:t>
            </a:r>
            <a:endParaRPr lang="de-D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Gefaltete Ecke 12"/>
          <p:cNvSpPr/>
          <p:nvPr/>
        </p:nvSpPr>
        <p:spPr>
          <a:xfrm rot="271752">
            <a:off x="7363620" y="3820194"/>
            <a:ext cx="2309738" cy="2337089"/>
          </a:xfrm>
          <a:prstGeom prst="foldedCorner">
            <a:avLst/>
          </a:prstGeom>
          <a:solidFill>
            <a:srgbClr val="FF717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Türen zuschlagen</a:t>
            </a:r>
            <a:endParaRPr lang="de-D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-1879929" y="0"/>
            <a:ext cx="5276851" cy="5276851"/>
            <a:chOff x="1273109" y="1168711"/>
            <a:chExt cx="5276851" cy="5276851"/>
          </a:xfrm>
        </p:grpSpPr>
        <p:grpSp>
          <p:nvGrpSpPr>
            <p:cNvPr id="5" name="Gruppieren 4"/>
            <p:cNvGrpSpPr/>
            <p:nvPr/>
          </p:nvGrpSpPr>
          <p:grpSpPr>
            <a:xfrm>
              <a:off x="1273109" y="1168711"/>
              <a:ext cx="5276851" cy="5276851"/>
              <a:chOff x="1273109" y="1168711"/>
              <a:chExt cx="5276851" cy="5276851"/>
            </a:xfrm>
          </p:grpSpPr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73109" y="1168711"/>
                <a:ext cx="5276851" cy="5276851"/>
              </a:xfrm>
              <a:prstGeom prst="rect">
                <a:avLst/>
              </a:prstGeom>
            </p:spPr>
          </p:pic>
          <p:sp>
            <p:nvSpPr>
              <p:cNvPr id="4" name="Rechteck 3"/>
              <p:cNvSpPr/>
              <p:nvPr/>
            </p:nvSpPr>
            <p:spPr>
              <a:xfrm>
                <a:off x="1685925" y="1208325"/>
                <a:ext cx="3933223" cy="963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" name="Rechteck 5"/>
            <p:cNvSpPr/>
            <p:nvPr/>
          </p:nvSpPr>
          <p:spPr>
            <a:xfrm>
              <a:off x="1885950" y="1305066"/>
              <a:ext cx="1858899" cy="4938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Abgerundetes Rechteck 11"/>
          <p:cNvSpPr/>
          <p:nvPr/>
        </p:nvSpPr>
        <p:spPr>
          <a:xfrm>
            <a:off x="3121819" y="271463"/>
            <a:ext cx="5586412" cy="6572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Verhalten im Gerichtsgebäude</a:t>
            </a:r>
            <a:endParaRPr lang="de-DE" sz="2800" dirty="0"/>
          </a:p>
        </p:txBody>
      </p:sp>
      <p:sp>
        <p:nvSpPr>
          <p:cNvPr id="17" name="Gefaltete Ecke 16"/>
          <p:cNvSpPr/>
          <p:nvPr/>
        </p:nvSpPr>
        <p:spPr>
          <a:xfrm rot="596153">
            <a:off x="2650416" y="4167950"/>
            <a:ext cx="2309738" cy="2337089"/>
          </a:xfrm>
          <a:prstGeom prst="foldedCorner">
            <a:avLst/>
          </a:prstGeom>
          <a:solidFill>
            <a:srgbClr val="FF717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lautes telefonieren</a:t>
            </a:r>
            <a:endParaRPr lang="de-D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79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Gefaltete Ecke 6"/>
          <p:cNvSpPr/>
          <p:nvPr/>
        </p:nvSpPr>
        <p:spPr>
          <a:xfrm rot="475110">
            <a:off x="7724904" y="1137258"/>
            <a:ext cx="2309738" cy="2337089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ücksichtsvoll sein</a:t>
            </a:r>
            <a:endParaRPr lang="de-D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Gefaltete Ecke 12"/>
          <p:cNvSpPr/>
          <p:nvPr/>
        </p:nvSpPr>
        <p:spPr>
          <a:xfrm rot="21122694">
            <a:off x="5681885" y="4089950"/>
            <a:ext cx="2309738" cy="2337089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Türen aufhalten</a:t>
            </a:r>
            <a:endParaRPr lang="de-D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140175" y="271463"/>
            <a:ext cx="5276851" cy="5276851"/>
            <a:chOff x="1273109" y="1168711"/>
            <a:chExt cx="5276851" cy="5276851"/>
          </a:xfrm>
        </p:grpSpPr>
        <p:grpSp>
          <p:nvGrpSpPr>
            <p:cNvPr id="5" name="Gruppieren 4"/>
            <p:cNvGrpSpPr/>
            <p:nvPr/>
          </p:nvGrpSpPr>
          <p:grpSpPr>
            <a:xfrm>
              <a:off x="1273109" y="1168711"/>
              <a:ext cx="5276851" cy="5276851"/>
              <a:chOff x="1273109" y="1168711"/>
              <a:chExt cx="5276851" cy="5276851"/>
            </a:xfrm>
          </p:grpSpPr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73109" y="1168711"/>
                <a:ext cx="5276851" cy="5276851"/>
              </a:xfrm>
              <a:prstGeom prst="rect">
                <a:avLst/>
              </a:prstGeom>
            </p:spPr>
          </p:pic>
          <p:sp>
            <p:nvSpPr>
              <p:cNvPr id="4" name="Rechteck 3"/>
              <p:cNvSpPr/>
              <p:nvPr/>
            </p:nvSpPr>
            <p:spPr>
              <a:xfrm>
                <a:off x="1685925" y="1208325"/>
                <a:ext cx="3933223" cy="963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" name="Rechteck 5"/>
            <p:cNvSpPr/>
            <p:nvPr/>
          </p:nvSpPr>
          <p:spPr>
            <a:xfrm>
              <a:off x="4152567" y="1297299"/>
              <a:ext cx="1858899" cy="4938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Abgerundetes Rechteck 11"/>
          <p:cNvSpPr/>
          <p:nvPr/>
        </p:nvSpPr>
        <p:spPr>
          <a:xfrm>
            <a:off x="3121819" y="271463"/>
            <a:ext cx="5586412" cy="6572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Verhalten im Gerichtsgebäude</a:t>
            </a:r>
            <a:endParaRPr lang="de-DE" sz="2800" dirty="0"/>
          </a:p>
        </p:txBody>
      </p:sp>
      <p:sp>
        <p:nvSpPr>
          <p:cNvPr id="8" name="Gefaltete Ecke 7"/>
          <p:cNvSpPr/>
          <p:nvPr/>
        </p:nvSpPr>
        <p:spPr>
          <a:xfrm rot="20709776">
            <a:off x="4266291" y="1347508"/>
            <a:ext cx="2309738" cy="2337089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f</a:t>
            </a:r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reundlich sein</a:t>
            </a:r>
            <a:endParaRPr lang="de-D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Gefaltete Ecke 8"/>
          <p:cNvSpPr/>
          <p:nvPr/>
        </p:nvSpPr>
        <p:spPr>
          <a:xfrm rot="194093">
            <a:off x="9029746" y="4001414"/>
            <a:ext cx="2309738" cy="2337089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Suchenden helfen</a:t>
            </a:r>
            <a:endParaRPr lang="de-D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7" name="Gefaltete Ecke 16"/>
          <p:cNvSpPr/>
          <p:nvPr/>
        </p:nvSpPr>
        <p:spPr>
          <a:xfrm>
            <a:off x="2357730" y="4061896"/>
            <a:ext cx="2309738" cy="2337089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Grüßen</a:t>
            </a:r>
            <a:endParaRPr lang="de-D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8" grpId="0" animBg="1"/>
      <p:bldP spid="9" grpId="0" animBg="1"/>
      <p:bldP spid="17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Breitbild</PresentationFormat>
  <Paragraphs>24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MV Boli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ITDZ-Berlin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Carus, Natascha</dc:creator>
  <cp:lastModifiedBy>Carus, Natascha</cp:lastModifiedBy>
  <cp:revision>9</cp:revision>
  <dcterms:created xsi:type="dcterms:W3CDTF">2024-07-19T09:42:48Z</dcterms:created>
  <dcterms:modified xsi:type="dcterms:W3CDTF">2024-08-05T09:47:19Z</dcterms:modified>
</cp:coreProperties>
</file>