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76127" y="315358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798,00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798,00 €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293198" y="3203078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1.120,00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606761" y="3810154"/>
            <a:ext cx="127498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159,00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1120,00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163,00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8821783" y="4752002"/>
            <a:ext cx="115457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58963" y="4761287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598268" y="46120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  <p:bldP spid="34" grpId="0" animBg="1"/>
      <p:bldP spid="40" grpId="0" animBg="1"/>
      <p:bldP spid="41" grpId="0" animBg="1"/>
      <p:bldP spid="42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H="1" flipV="1">
            <a:off x="5632079" y="4049095"/>
            <a:ext cx="900130" cy="184481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948,00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76196"/>
            <a:ext cx="5351487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                      =  1.120,00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72,00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172,00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100,00 EUR</a:t>
            </a:r>
            <a:endParaRPr lang="de-DE" dirty="0"/>
          </a:p>
        </p:txBody>
      </p:sp>
      <p:sp>
        <p:nvSpPr>
          <p:cNvPr id="41" name="Gefaltete Ecke 40"/>
          <p:cNvSpPr/>
          <p:nvPr/>
        </p:nvSpPr>
        <p:spPr>
          <a:xfrm>
            <a:off x="7899077" y="510179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Beklagten=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6023174" y="498141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100€=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H="1">
            <a:off x="5642149" y="1534493"/>
            <a:ext cx="2498966" cy="243829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Gefaltete Ecke 35"/>
          <p:cNvSpPr/>
          <p:nvPr/>
        </p:nvSpPr>
        <p:spPr>
          <a:xfrm>
            <a:off x="8008705" y="120719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Rechteckige Legende 36"/>
          <p:cNvSpPr/>
          <p:nvPr/>
        </p:nvSpPr>
        <p:spPr>
          <a:xfrm>
            <a:off x="2824168" y="4989530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 über 59 € </a:t>
            </a:r>
            <a:r>
              <a:rPr lang="de-DE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möglich !!</a:t>
            </a:r>
            <a:endParaRPr lang="de-DE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1" grpId="0" animBg="1"/>
      <p:bldP spid="46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62956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Kläger als 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244800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</a:t>
            </a:r>
            <a:r>
              <a:rPr lang="de-DE" dirty="0" smtClean="0"/>
              <a:t>Beklagten, </a:t>
            </a:r>
            <a:r>
              <a:rPr lang="de-DE" dirty="0"/>
              <a:t>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des Klägers, </a:t>
            </a:r>
            <a:r>
              <a:rPr lang="de-DE" dirty="0"/>
              <a:t>im Rahmen der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Kläger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Breitbild</PresentationFormat>
  <Paragraphs>97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31</cp:revision>
  <dcterms:created xsi:type="dcterms:W3CDTF">2023-07-24T07:26:55Z</dcterms:created>
  <dcterms:modified xsi:type="dcterms:W3CDTF">2024-03-15T09:34:34Z</dcterms:modified>
</cp:coreProperties>
</file>