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0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D17F9-FC6F-496C-A800-D238553E0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6F4CCA-DA36-476F-907E-328E80560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6AB541-2557-4470-BA14-38D2878B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3E964F-61D8-4DC0-8837-01690285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9E3B6-878E-4033-8E31-9CC128EC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34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1343B-5206-4CC9-BEE3-943255AE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617EC8-2B09-4F9D-B5A1-A2B99FAEF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41D5C-37CD-4094-BDFE-7942B80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8FA8D-3073-4335-9987-483C5F4A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25683C-CD0A-4B95-8680-0781C099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60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C5F252-2992-46B7-B573-06E91B3C7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66CF43-4421-421B-9A8F-D2B97C215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6D4E1D-8F5D-4CF8-82D2-85B33FA7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39A26-D13A-4400-AED1-DF55ABB0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705AF-B78D-4A09-9BD3-92BFEB5C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0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E2EC5-48A2-4F56-8A0C-56C3FB35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901CF8-7A62-49CD-A741-5207140D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49245-9A67-4D31-BB05-053F9518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8DB57-3C5F-49D6-A8A5-841694B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83A83-3CB0-428D-B007-87DED164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D0E3B-74D4-47B0-9A53-3342146B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97932F-5B50-4341-A7B2-802EB64CA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20A949-A9D3-4A30-953C-7F119BBE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93653-3613-4A8A-8E89-5F9FE6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721F8D-F1B6-46D0-90A0-1A666C62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3C9ED-89CE-4C68-A498-AD09BD4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70962-D92E-42D1-8224-90A335555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F116D5-012D-4226-BA75-56D50D1E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AA66F6-F21A-4480-8ACE-136A7966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85DAFB-9FB9-4316-9172-C2FBEB85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BEBDC-00BE-4C6D-BDDF-42428E3D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1184C-5F8F-4377-85AD-C3433099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F3FAD-DD5D-416A-B8FD-F7C1A937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DF30C5-EB2C-4AD2-9E85-AB7EBB0D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370E74-437F-4A38-B67D-E1719BF93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288219-BDBB-4D92-A8A6-2CB2E2451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A552D0-243F-444B-92FC-9A7B13B8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B86493-0D26-45C3-BE1F-FF098CDD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1185C9-758B-4926-A509-DA098D86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94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8138C-1993-4A5D-837E-0B775F14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A3D88E-3944-4D4A-8ACF-F2D27F1F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1CB50F-A4EB-4E90-8CF3-AAD83F5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F128F0-4191-4048-AA34-9A35E5D0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1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0C0AD7-7DDE-48A9-BDF3-1817269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BF7D6A-F87B-440F-A50B-E9ACC9F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247CF-D0F8-45D1-9AB4-D766B5EC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DA2DD-85AF-47F4-B6B6-5203CC9B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FDDDE6-5CF3-4389-80EA-F14C5E7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29E6E0-D054-4DE0-BC8B-CCE8C2B0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DDD2C-47EE-4296-842C-9761150B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14C211-2C2D-4EFC-BD74-48DB7471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187C5-0B5D-4CA1-B0DE-B6304B19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59410-A12F-46B2-B8CF-8BEA4C09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4A7637-FF37-4F45-BB11-9A2482923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5F4AE9-539B-46A5-86F6-F3A5B8DC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33F17-F0E5-4341-B020-DD9F9DF8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54DA66-955E-4B31-B894-91327F72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E8FD1A-4A11-42B3-8C1B-1175271D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0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23CEA1-0EB8-4EDF-998B-2A3329BF6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659617-B1C1-4541-99CA-8A6347285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C2F94D-DEE6-4EBD-A580-6A7BA59B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FA43B8-7347-47A2-84A1-36F6FD581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51DDF-2344-4F46-A6CF-54E125B7C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5542996" y="61124"/>
            <a:ext cx="3829722" cy="79580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97258">
            <a:off x="10259816" y="19519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A7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18374BF1-0BE9-4BD3-A085-3EEFC64B1724}"/>
              </a:ext>
            </a:extLst>
          </p:cNvPr>
          <p:cNvSpPr/>
          <p:nvPr/>
        </p:nvSpPr>
        <p:spPr>
          <a:xfrm>
            <a:off x="1484554" y="1112680"/>
            <a:ext cx="3829723" cy="3611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Prozess/Rechtsstreit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F0699FD8-0E27-43B2-8746-1F3FF774DBF4}"/>
              </a:ext>
            </a:extLst>
          </p:cNvPr>
          <p:cNvSpPr/>
          <p:nvPr/>
        </p:nvSpPr>
        <p:spPr>
          <a:xfrm>
            <a:off x="1484550" y="1604912"/>
            <a:ext cx="3829723" cy="3611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Klage</a:t>
            </a: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87A8E8CB-EFB0-4EC0-B2C8-022DC29C36D9}"/>
              </a:ext>
            </a:extLst>
          </p:cNvPr>
          <p:cNvSpPr/>
          <p:nvPr/>
        </p:nvSpPr>
        <p:spPr>
          <a:xfrm>
            <a:off x="1484550" y="2101629"/>
            <a:ext cx="3829723" cy="3611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Kläger</a:t>
            </a:r>
          </a:p>
        </p:txBody>
      </p:sp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50951F47-2CF4-4D22-B3B4-78706397471A}"/>
              </a:ext>
            </a:extLst>
          </p:cNvPr>
          <p:cNvSpPr/>
          <p:nvPr/>
        </p:nvSpPr>
        <p:spPr>
          <a:xfrm>
            <a:off x="1484550" y="2605782"/>
            <a:ext cx="3829723" cy="3611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Beklagter</a:t>
            </a: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1668AAC5-7E8F-4E37-B4CF-8A0EB05CBF01}"/>
              </a:ext>
            </a:extLst>
          </p:cNvPr>
          <p:cNvSpPr/>
          <p:nvPr/>
        </p:nvSpPr>
        <p:spPr>
          <a:xfrm>
            <a:off x="1484550" y="3085251"/>
            <a:ext cx="3829723" cy="3611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Partei</a:t>
            </a: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59598ABF-2610-4F3D-8EBF-F308E0116C5B}"/>
              </a:ext>
            </a:extLst>
          </p:cNvPr>
          <p:cNvSpPr/>
          <p:nvPr/>
        </p:nvSpPr>
        <p:spPr>
          <a:xfrm>
            <a:off x="1484550" y="3564720"/>
            <a:ext cx="3829723" cy="3611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Prozesskostenhilfe</a:t>
            </a:r>
          </a:p>
        </p:txBody>
      </p:sp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D9F6589D-38E6-4AF6-85FC-B635623F3825}"/>
              </a:ext>
            </a:extLst>
          </p:cNvPr>
          <p:cNvSpPr/>
          <p:nvPr/>
        </p:nvSpPr>
        <p:spPr>
          <a:xfrm>
            <a:off x="1484550" y="4044189"/>
            <a:ext cx="3829723" cy="3611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Prozessbevollmächtigter</a:t>
            </a:r>
          </a:p>
        </p:txBody>
      </p:sp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id="{3D1BBD9B-406B-434D-9A0B-12F300CEAC20}"/>
              </a:ext>
            </a:extLst>
          </p:cNvPr>
          <p:cNvSpPr/>
          <p:nvPr/>
        </p:nvSpPr>
        <p:spPr>
          <a:xfrm>
            <a:off x="1484550" y="4544465"/>
            <a:ext cx="3829723" cy="3611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ordentliche Gerichtsbarkeit</a:t>
            </a: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5D69B037-AFD5-4991-B63E-C86BB6A2B8D2}"/>
              </a:ext>
            </a:extLst>
          </p:cNvPr>
          <p:cNvSpPr/>
          <p:nvPr/>
        </p:nvSpPr>
        <p:spPr>
          <a:xfrm>
            <a:off x="1484550" y="5057916"/>
            <a:ext cx="3829723" cy="3611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öffentliche Termine</a:t>
            </a: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CD274DB5-6A32-41CB-BE19-1434B3A3164C}"/>
              </a:ext>
            </a:extLst>
          </p:cNvPr>
          <p:cNvSpPr/>
          <p:nvPr/>
        </p:nvSpPr>
        <p:spPr>
          <a:xfrm>
            <a:off x="1484549" y="5571367"/>
            <a:ext cx="3829723" cy="3611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Streitwert abhängig ob AG/LG I. </a:t>
            </a:r>
            <a:r>
              <a:rPr lang="de-DE" dirty="0" err="1">
                <a:solidFill>
                  <a:schemeClr val="tx1"/>
                </a:solidFill>
              </a:rPr>
              <a:t>Inst</a:t>
            </a:r>
            <a:r>
              <a:rPr lang="de-DE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7" name="Rechteck: abgerundete Ecken 26">
            <a:extLst>
              <a:ext uri="{FF2B5EF4-FFF2-40B4-BE49-F238E27FC236}">
                <a16:creationId xmlns:a16="http://schemas.microsoft.com/office/drawing/2014/main" id="{2BC0EFCF-B5A2-4358-94E2-02CDAA670403}"/>
              </a:ext>
            </a:extLst>
          </p:cNvPr>
          <p:cNvSpPr/>
          <p:nvPr/>
        </p:nvSpPr>
        <p:spPr>
          <a:xfrm>
            <a:off x="5542997" y="1112680"/>
            <a:ext cx="3829723" cy="3611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Verfahren</a:t>
            </a:r>
          </a:p>
        </p:txBody>
      </p:sp>
      <p:sp>
        <p:nvSpPr>
          <p:cNvPr id="28" name="Rechteck: abgerundete Ecken 27">
            <a:extLst>
              <a:ext uri="{FF2B5EF4-FFF2-40B4-BE49-F238E27FC236}">
                <a16:creationId xmlns:a16="http://schemas.microsoft.com/office/drawing/2014/main" id="{CAE2CAF8-15AF-460B-BF4F-0C9A2046991F}"/>
              </a:ext>
            </a:extLst>
          </p:cNvPr>
          <p:cNvSpPr/>
          <p:nvPr/>
        </p:nvSpPr>
        <p:spPr>
          <a:xfrm>
            <a:off x="5542996" y="1587789"/>
            <a:ext cx="3829723" cy="3611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Antrag</a:t>
            </a:r>
          </a:p>
        </p:txBody>
      </p:sp>
      <p:sp>
        <p:nvSpPr>
          <p:cNvPr id="29" name="Rechteck: abgerundete Ecken 28">
            <a:extLst>
              <a:ext uri="{FF2B5EF4-FFF2-40B4-BE49-F238E27FC236}">
                <a16:creationId xmlns:a16="http://schemas.microsoft.com/office/drawing/2014/main" id="{FA20F725-A92C-4BE2-8636-DDB8200E224C}"/>
              </a:ext>
            </a:extLst>
          </p:cNvPr>
          <p:cNvSpPr/>
          <p:nvPr/>
        </p:nvSpPr>
        <p:spPr>
          <a:xfrm>
            <a:off x="5542996" y="2101145"/>
            <a:ext cx="3829723" cy="3611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Antragsteller</a:t>
            </a:r>
          </a:p>
        </p:txBody>
      </p:sp>
      <p:sp>
        <p:nvSpPr>
          <p:cNvPr id="30" name="Rechteck: abgerundete Ecken 29">
            <a:extLst>
              <a:ext uri="{FF2B5EF4-FFF2-40B4-BE49-F238E27FC236}">
                <a16:creationId xmlns:a16="http://schemas.microsoft.com/office/drawing/2014/main" id="{00B945B9-0822-432B-BC00-96035753CCB9}"/>
              </a:ext>
            </a:extLst>
          </p:cNvPr>
          <p:cNvSpPr/>
          <p:nvPr/>
        </p:nvSpPr>
        <p:spPr>
          <a:xfrm>
            <a:off x="5542996" y="2625612"/>
            <a:ext cx="3829723" cy="3611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Antragsgegner</a:t>
            </a:r>
          </a:p>
        </p:txBody>
      </p:sp>
      <p:sp>
        <p:nvSpPr>
          <p:cNvPr id="31" name="Rechteck: abgerundete Ecken 30">
            <a:extLst>
              <a:ext uri="{FF2B5EF4-FFF2-40B4-BE49-F238E27FC236}">
                <a16:creationId xmlns:a16="http://schemas.microsoft.com/office/drawing/2014/main" id="{4D99E0A9-B87F-4311-A79A-07704374D61C}"/>
              </a:ext>
            </a:extLst>
          </p:cNvPr>
          <p:cNvSpPr/>
          <p:nvPr/>
        </p:nvSpPr>
        <p:spPr>
          <a:xfrm>
            <a:off x="5542995" y="3085251"/>
            <a:ext cx="3829723" cy="3611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Beteiligte</a:t>
            </a:r>
          </a:p>
        </p:txBody>
      </p:sp>
      <p:sp>
        <p:nvSpPr>
          <p:cNvPr id="32" name="Rechteck: abgerundete Ecken 31">
            <a:extLst>
              <a:ext uri="{FF2B5EF4-FFF2-40B4-BE49-F238E27FC236}">
                <a16:creationId xmlns:a16="http://schemas.microsoft.com/office/drawing/2014/main" id="{3E064365-170B-4026-B434-36B9659DE8FD}"/>
              </a:ext>
            </a:extLst>
          </p:cNvPr>
          <p:cNvSpPr/>
          <p:nvPr/>
        </p:nvSpPr>
        <p:spPr>
          <a:xfrm>
            <a:off x="5542995" y="3568727"/>
            <a:ext cx="3829723" cy="3611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Verfahrenskostenhilfe</a:t>
            </a:r>
          </a:p>
        </p:txBody>
      </p:sp>
      <p:sp>
        <p:nvSpPr>
          <p:cNvPr id="33" name="Rechteck: abgerundete Ecken 32">
            <a:extLst>
              <a:ext uri="{FF2B5EF4-FFF2-40B4-BE49-F238E27FC236}">
                <a16:creationId xmlns:a16="http://schemas.microsoft.com/office/drawing/2014/main" id="{75B0B74D-89B6-4BE2-9536-58B6232062CA}"/>
              </a:ext>
            </a:extLst>
          </p:cNvPr>
          <p:cNvSpPr/>
          <p:nvPr/>
        </p:nvSpPr>
        <p:spPr>
          <a:xfrm>
            <a:off x="5542995" y="4043767"/>
            <a:ext cx="3829723" cy="3611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Verfahrensbevollmächtigter</a:t>
            </a:r>
          </a:p>
        </p:txBody>
      </p:sp>
      <p:sp>
        <p:nvSpPr>
          <p:cNvPr id="34" name="Rechteck: abgerundete Ecken 33">
            <a:extLst>
              <a:ext uri="{FF2B5EF4-FFF2-40B4-BE49-F238E27FC236}">
                <a16:creationId xmlns:a16="http://schemas.microsoft.com/office/drawing/2014/main" id="{EC73BE0F-80A3-4CE5-9866-56772B2533E7}"/>
              </a:ext>
            </a:extLst>
          </p:cNvPr>
          <p:cNvSpPr/>
          <p:nvPr/>
        </p:nvSpPr>
        <p:spPr>
          <a:xfrm>
            <a:off x="5542995" y="4546786"/>
            <a:ext cx="3829723" cy="3611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freiwillige Gerichtsbarkeit</a:t>
            </a:r>
          </a:p>
        </p:txBody>
      </p:sp>
      <p:sp>
        <p:nvSpPr>
          <p:cNvPr id="35" name="Rechteck: abgerundete Ecken 34">
            <a:extLst>
              <a:ext uri="{FF2B5EF4-FFF2-40B4-BE49-F238E27FC236}">
                <a16:creationId xmlns:a16="http://schemas.microsoft.com/office/drawing/2014/main" id="{1D06A538-E0E5-4B50-BEBD-13FE29ADE291}"/>
              </a:ext>
            </a:extLst>
          </p:cNvPr>
          <p:cNvSpPr/>
          <p:nvPr/>
        </p:nvSpPr>
        <p:spPr>
          <a:xfrm>
            <a:off x="5542995" y="5073292"/>
            <a:ext cx="3829723" cy="3611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nicht öffentliche Termine</a:t>
            </a:r>
          </a:p>
        </p:txBody>
      </p:sp>
      <p:sp>
        <p:nvSpPr>
          <p:cNvPr id="36" name="Rechteck: abgerundete Ecken 35">
            <a:extLst>
              <a:ext uri="{FF2B5EF4-FFF2-40B4-BE49-F238E27FC236}">
                <a16:creationId xmlns:a16="http://schemas.microsoft.com/office/drawing/2014/main" id="{2DA64F60-D43A-4D29-B4BB-F6259D6CFCFF}"/>
              </a:ext>
            </a:extLst>
          </p:cNvPr>
          <p:cNvSpPr/>
          <p:nvPr/>
        </p:nvSpPr>
        <p:spPr>
          <a:xfrm>
            <a:off x="5542995" y="5556768"/>
            <a:ext cx="3829723" cy="3611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AG als Familiengericht</a:t>
            </a:r>
          </a:p>
        </p:txBody>
      </p:sp>
      <p:sp>
        <p:nvSpPr>
          <p:cNvPr id="37" name="Abgerundetes Rechteck 1">
            <a:extLst>
              <a:ext uri="{FF2B5EF4-FFF2-40B4-BE49-F238E27FC236}">
                <a16:creationId xmlns:a16="http://schemas.microsoft.com/office/drawing/2014/main" id="{A63DC760-A295-4E1E-9A47-3150D379FE1E}"/>
              </a:ext>
            </a:extLst>
          </p:cNvPr>
          <p:cNvSpPr/>
          <p:nvPr/>
        </p:nvSpPr>
        <p:spPr>
          <a:xfrm>
            <a:off x="1484549" y="85154"/>
            <a:ext cx="3829722" cy="79580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Zivilprozess</a:t>
            </a:r>
          </a:p>
        </p:txBody>
      </p:sp>
    </p:spTree>
    <p:extLst>
      <p:ext uri="{BB962C8B-B14F-4D97-AF65-F5344CB8AC3E}">
        <p14:creationId xmlns:p14="http://schemas.microsoft.com/office/powerpoint/2010/main" val="23293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Breitbild</PresentationFormat>
  <Paragraphs>26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MV Boli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7</cp:revision>
  <dcterms:created xsi:type="dcterms:W3CDTF">2025-01-06T11:40:08Z</dcterms:created>
  <dcterms:modified xsi:type="dcterms:W3CDTF">2025-01-09T06:57:35Z</dcterms:modified>
</cp:coreProperties>
</file>