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0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09.01.2025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5542996" y="61124"/>
            <a:ext cx="3829722" cy="79580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97258">
            <a:off x="10259816" y="19519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A7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18374BF1-0BE9-4BD3-A085-3EEFC64B1724}"/>
              </a:ext>
            </a:extLst>
          </p:cNvPr>
          <p:cNvSpPr/>
          <p:nvPr/>
        </p:nvSpPr>
        <p:spPr>
          <a:xfrm>
            <a:off x="1484554" y="1112680"/>
            <a:ext cx="3829723" cy="3611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Prozess/Rechtsstreit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F0699FD8-0E27-43B2-8746-1F3FF774DBF4}"/>
              </a:ext>
            </a:extLst>
          </p:cNvPr>
          <p:cNvSpPr/>
          <p:nvPr/>
        </p:nvSpPr>
        <p:spPr>
          <a:xfrm>
            <a:off x="1484550" y="1604912"/>
            <a:ext cx="3829723" cy="3611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Klage</a:t>
            </a: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87A8E8CB-EFB0-4EC0-B2C8-022DC29C36D9}"/>
              </a:ext>
            </a:extLst>
          </p:cNvPr>
          <p:cNvSpPr/>
          <p:nvPr/>
        </p:nvSpPr>
        <p:spPr>
          <a:xfrm>
            <a:off x="1484550" y="2101629"/>
            <a:ext cx="3829723" cy="3611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Kläger</a:t>
            </a: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50951F47-2CF4-4D22-B3B4-78706397471A}"/>
              </a:ext>
            </a:extLst>
          </p:cNvPr>
          <p:cNvSpPr/>
          <p:nvPr/>
        </p:nvSpPr>
        <p:spPr>
          <a:xfrm>
            <a:off x="1484550" y="2605782"/>
            <a:ext cx="3829723" cy="3611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Beklagter</a:t>
            </a:r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1668AAC5-7E8F-4E37-B4CF-8A0EB05CBF01}"/>
              </a:ext>
            </a:extLst>
          </p:cNvPr>
          <p:cNvSpPr/>
          <p:nvPr/>
        </p:nvSpPr>
        <p:spPr>
          <a:xfrm>
            <a:off x="1484550" y="3085251"/>
            <a:ext cx="3829723" cy="3611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Partei</a:t>
            </a:r>
          </a:p>
        </p:txBody>
      </p:sp>
      <p:sp>
        <p:nvSpPr>
          <p:cNvPr id="22" name="Rechteck: abgerundete Ecken 21">
            <a:extLst>
              <a:ext uri="{FF2B5EF4-FFF2-40B4-BE49-F238E27FC236}">
                <a16:creationId xmlns:a16="http://schemas.microsoft.com/office/drawing/2014/main" id="{59598ABF-2610-4F3D-8EBF-F308E0116C5B}"/>
              </a:ext>
            </a:extLst>
          </p:cNvPr>
          <p:cNvSpPr/>
          <p:nvPr/>
        </p:nvSpPr>
        <p:spPr>
          <a:xfrm>
            <a:off x="1484550" y="3564720"/>
            <a:ext cx="3829723" cy="3611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Prozesskostenhilfe</a:t>
            </a:r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D9F6589D-38E6-4AF6-85FC-B635623F3825}"/>
              </a:ext>
            </a:extLst>
          </p:cNvPr>
          <p:cNvSpPr/>
          <p:nvPr/>
        </p:nvSpPr>
        <p:spPr>
          <a:xfrm>
            <a:off x="1484550" y="4044189"/>
            <a:ext cx="3829723" cy="3611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Prozessbevollmächtigter</a:t>
            </a:r>
          </a:p>
        </p:txBody>
      </p:sp>
      <p:sp>
        <p:nvSpPr>
          <p:cNvPr id="24" name="Rechteck: abgerundete Ecken 23">
            <a:extLst>
              <a:ext uri="{FF2B5EF4-FFF2-40B4-BE49-F238E27FC236}">
                <a16:creationId xmlns:a16="http://schemas.microsoft.com/office/drawing/2014/main" id="{3D1BBD9B-406B-434D-9A0B-12F300CEAC20}"/>
              </a:ext>
            </a:extLst>
          </p:cNvPr>
          <p:cNvSpPr/>
          <p:nvPr/>
        </p:nvSpPr>
        <p:spPr>
          <a:xfrm>
            <a:off x="1484550" y="4544465"/>
            <a:ext cx="3829723" cy="3611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ordentliche Gerichtsbarkeit</a:t>
            </a:r>
          </a:p>
        </p:txBody>
      </p:sp>
      <p:sp>
        <p:nvSpPr>
          <p:cNvPr id="25" name="Rechteck: abgerundete Ecken 24">
            <a:extLst>
              <a:ext uri="{FF2B5EF4-FFF2-40B4-BE49-F238E27FC236}">
                <a16:creationId xmlns:a16="http://schemas.microsoft.com/office/drawing/2014/main" id="{5D69B037-AFD5-4991-B63E-C86BB6A2B8D2}"/>
              </a:ext>
            </a:extLst>
          </p:cNvPr>
          <p:cNvSpPr/>
          <p:nvPr/>
        </p:nvSpPr>
        <p:spPr>
          <a:xfrm>
            <a:off x="1484550" y="5057916"/>
            <a:ext cx="3829723" cy="3611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öffentliche Termine</a:t>
            </a:r>
          </a:p>
        </p:txBody>
      </p:sp>
      <p:sp>
        <p:nvSpPr>
          <p:cNvPr id="26" name="Rechteck: abgerundete Ecken 25">
            <a:extLst>
              <a:ext uri="{FF2B5EF4-FFF2-40B4-BE49-F238E27FC236}">
                <a16:creationId xmlns:a16="http://schemas.microsoft.com/office/drawing/2014/main" id="{CD274DB5-6A32-41CB-BE19-1434B3A3164C}"/>
              </a:ext>
            </a:extLst>
          </p:cNvPr>
          <p:cNvSpPr/>
          <p:nvPr/>
        </p:nvSpPr>
        <p:spPr>
          <a:xfrm>
            <a:off x="1484549" y="5571367"/>
            <a:ext cx="3829723" cy="3611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Streitwert abhängig ob AG/LG I. </a:t>
            </a:r>
            <a:r>
              <a:rPr lang="de-DE" dirty="0" err="1">
                <a:solidFill>
                  <a:schemeClr val="tx1"/>
                </a:solidFill>
              </a:rPr>
              <a:t>Inst</a:t>
            </a:r>
            <a:r>
              <a:rPr lang="de-DE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7" name="Rechteck: abgerundete Ecken 26">
            <a:extLst>
              <a:ext uri="{FF2B5EF4-FFF2-40B4-BE49-F238E27FC236}">
                <a16:creationId xmlns:a16="http://schemas.microsoft.com/office/drawing/2014/main" id="{2BC0EFCF-B5A2-4358-94E2-02CDAA670403}"/>
              </a:ext>
            </a:extLst>
          </p:cNvPr>
          <p:cNvSpPr/>
          <p:nvPr/>
        </p:nvSpPr>
        <p:spPr>
          <a:xfrm>
            <a:off x="5542997" y="1112680"/>
            <a:ext cx="3829723" cy="36111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Verfahren</a:t>
            </a:r>
          </a:p>
        </p:txBody>
      </p:sp>
      <p:sp>
        <p:nvSpPr>
          <p:cNvPr id="28" name="Rechteck: abgerundete Ecken 27">
            <a:extLst>
              <a:ext uri="{FF2B5EF4-FFF2-40B4-BE49-F238E27FC236}">
                <a16:creationId xmlns:a16="http://schemas.microsoft.com/office/drawing/2014/main" id="{CAE2CAF8-15AF-460B-BF4F-0C9A2046991F}"/>
              </a:ext>
            </a:extLst>
          </p:cNvPr>
          <p:cNvSpPr/>
          <p:nvPr/>
        </p:nvSpPr>
        <p:spPr>
          <a:xfrm>
            <a:off x="5542996" y="1587789"/>
            <a:ext cx="3829723" cy="36111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Antrag</a:t>
            </a:r>
          </a:p>
        </p:txBody>
      </p:sp>
      <p:sp>
        <p:nvSpPr>
          <p:cNvPr id="29" name="Rechteck: abgerundete Ecken 28">
            <a:extLst>
              <a:ext uri="{FF2B5EF4-FFF2-40B4-BE49-F238E27FC236}">
                <a16:creationId xmlns:a16="http://schemas.microsoft.com/office/drawing/2014/main" id="{FA20F725-A92C-4BE2-8636-DDB8200E224C}"/>
              </a:ext>
            </a:extLst>
          </p:cNvPr>
          <p:cNvSpPr/>
          <p:nvPr/>
        </p:nvSpPr>
        <p:spPr>
          <a:xfrm>
            <a:off x="5542996" y="2101145"/>
            <a:ext cx="3829723" cy="36111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Antragsteller</a:t>
            </a:r>
          </a:p>
        </p:txBody>
      </p:sp>
      <p:sp>
        <p:nvSpPr>
          <p:cNvPr id="30" name="Rechteck: abgerundete Ecken 29">
            <a:extLst>
              <a:ext uri="{FF2B5EF4-FFF2-40B4-BE49-F238E27FC236}">
                <a16:creationId xmlns:a16="http://schemas.microsoft.com/office/drawing/2014/main" id="{00B945B9-0822-432B-BC00-96035753CCB9}"/>
              </a:ext>
            </a:extLst>
          </p:cNvPr>
          <p:cNvSpPr/>
          <p:nvPr/>
        </p:nvSpPr>
        <p:spPr>
          <a:xfrm>
            <a:off x="5542996" y="2625612"/>
            <a:ext cx="3829723" cy="36111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Antragsgegner</a:t>
            </a:r>
          </a:p>
        </p:txBody>
      </p:sp>
      <p:sp>
        <p:nvSpPr>
          <p:cNvPr id="31" name="Rechteck: abgerundete Ecken 30">
            <a:extLst>
              <a:ext uri="{FF2B5EF4-FFF2-40B4-BE49-F238E27FC236}">
                <a16:creationId xmlns:a16="http://schemas.microsoft.com/office/drawing/2014/main" id="{4D99E0A9-B87F-4311-A79A-07704374D61C}"/>
              </a:ext>
            </a:extLst>
          </p:cNvPr>
          <p:cNvSpPr/>
          <p:nvPr/>
        </p:nvSpPr>
        <p:spPr>
          <a:xfrm>
            <a:off x="5542995" y="3085251"/>
            <a:ext cx="3829723" cy="36111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Beteiligte</a:t>
            </a:r>
          </a:p>
        </p:txBody>
      </p:sp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3E064365-170B-4026-B434-36B9659DE8FD}"/>
              </a:ext>
            </a:extLst>
          </p:cNvPr>
          <p:cNvSpPr/>
          <p:nvPr/>
        </p:nvSpPr>
        <p:spPr>
          <a:xfrm>
            <a:off x="5542995" y="3568727"/>
            <a:ext cx="3829723" cy="36111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Verfahrenskostenhilfe</a:t>
            </a:r>
          </a:p>
        </p:txBody>
      </p:sp>
      <p:sp>
        <p:nvSpPr>
          <p:cNvPr id="33" name="Rechteck: abgerundete Ecken 32">
            <a:extLst>
              <a:ext uri="{FF2B5EF4-FFF2-40B4-BE49-F238E27FC236}">
                <a16:creationId xmlns:a16="http://schemas.microsoft.com/office/drawing/2014/main" id="{75B0B74D-89B6-4BE2-9536-58B6232062CA}"/>
              </a:ext>
            </a:extLst>
          </p:cNvPr>
          <p:cNvSpPr/>
          <p:nvPr/>
        </p:nvSpPr>
        <p:spPr>
          <a:xfrm>
            <a:off x="5542995" y="4043767"/>
            <a:ext cx="3829723" cy="36111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Verfahrensbevollmächtigter</a:t>
            </a:r>
          </a:p>
        </p:txBody>
      </p:sp>
      <p:sp>
        <p:nvSpPr>
          <p:cNvPr id="34" name="Rechteck: abgerundete Ecken 33">
            <a:extLst>
              <a:ext uri="{FF2B5EF4-FFF2-40B4-BE49-F238E27FC236}">
                <a16:creationId xmlns:a16="http://schemas.microsoft.com/office/drawing/2014/main" id="{EC73BE0F-80A3-4CE5-9866-56772B2533E7}"/>
              </a:ext>
            </a:extLst>
          </p:cNvPr>
          <p:cNvSpPr/>
          <p:nvPr/>
        </p:nvSpPr>
        <p:spPr>
          <a:xfrm>
            <a:off x="5542995" y="4546786"/>
            <a:ext cx="3829723" cy="36111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freiwillige Gerichtsbarkeit</a:t>
            </a:r>
          </a:p>
        </p:txBody>
      </p:sp>
      <p:sp>
        <p:nvSpPr>
          <p:cNvPr id="35" name="Rechteck: abgerundete Ecken 34">
            <a:extLst>
              <a:ext uri="{FF2B5EF4-FFF2-40B4-BE49-F238E27FC236}">
                <a16:creationId xmlns:a16="http://schemas.microsoft.com/office/drawing/2014/main" id="{1D06A538-E0E5-4B50-BEBD-13FE29ADE291}"/>
              </a:ext>
            </a:extLst>
          </p:cNvPr>
          <p:cNvSpPr/>
          <p:nvPr/>
        </p:nvSpPr>
        <p:spPr>
          <a:xfrm>
            <a:off x="5542995" y="5073292"/>
            <a:ext cx="3829723" cy="36111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nicht öffentliche Termine</a:t>
            </a:r>
          </a:p>
        </p:txBody>
      </p:sp>
      <p:sp>
        <p:nvSpPr>
          <p:cNvPr id="36" name="Rechteck: abgerundete Ecken 35">
            <a:extLst>
              <a:ext uri="{FF2B5EF4-FFF2-40B4-BE49-F238E27FC236}">
                <a16:creationId xmlns:a16="http://schemas.microsoft.com/office/drawing/2014/main" id="{2DA64F60-D43A-4D29-B4BB-F6259D6CFCFF}"/>
              </a:ext>
            </a:extLst>
          </p:cNvPr>
          <p:cNvSpPr/>
          <p:nvPr/>
        </p:nvSpPr>
        <p:spPr>
          <a:xfrm>
            <a:off x="5542995" y="5556768"/>
            <a:ext cx="3829723" cy="36111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AG als Familiengericht</a:t>
            </a:r>
          </a:p>
        </p:txBody>
      </p:sp>
      <p:sp>
        <p:nvSpPr>
          <p:cNvPr id="37" name="Abgerundetes Rechteck 1">
            <a:extLst>
              <a:ext uri="{FF2B5EF4-FFF2-40B4-BE49-F238E27FC236}">
                <a16:creationId xmlns:a16="http://schemas.microsoft.com/office/drawing/2014/main" id="{A63DC760-A295-4E1E-9A47-3150D379FE1E}"/>
              </a:ext>
            </a:extLst>
          </p:cNvPr>
          <p:cNvSpPr/>
          <p:nvPr/>
        </p:nvSpPr>
        <p:spPr>
          <a:xfrm>
            <a:off x="1484549" y="85154"/>
            <a:ext cx="3829722" cy="79580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Zivilprozess</a:t>
            </a:r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Breitbild</PresentationFormat>
  <Paragraphs>26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MV Boli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7</cp:revision>
  <dcterms:created xsi:type="dcterms:W3CDTF">2025-01-06T11:40:08Z</dcterms:created>
  <dcterms:modified xsi:type="dcterms:W3CDTF">2025-01-09T06:57:35Z</dcterms:modified>
</cp:coreProperties>
</file>