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06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5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27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18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34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16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15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27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63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12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40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3614-5E97-49A9-8B51-83376A9F5D39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E0B3-C674-4185-954B-1DC3C139C5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00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160078" y="408214"/>
            <a:ext cx="4710793" cy="301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/>
              <a:t>FamFG</a:t>
            </a:r>
            <a:endParaRPr lang="de-DE" b="1" dirty="0" smtClean="0"/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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Ehesachen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Familienstreitsachen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Angelegenheiten </a:t>
            </a:r>
            <a:r>
              <a:rPr lang="de-DE" sz="2800" dirty="0" smtClean="0">
                <a:sym typeface="Symbol" panose="05050102010706020507" pitchFamily="18" charset="2"/>
              </a:rPr>
              <a:t>der freiwilligen Gerichtsbarkeit 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160078" y="4303455"/>
            <a:ext cx="4710793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Achtung: Ehe- und Familienstreitsachen</a:t>
            </a:r>
          </a:p>
          <a:p>
            <a:pPr algn="ctr"/>
            <a:r>
              <a:rPr lang="de-DE" sz="2800" dirty="0" smtClean="0"/>
              <a:t> </a:t>
            </a:r>
            <a:r>
              <a:rPr lang="de-DE" sz="2800" b="1" u="sng" dirty="0" smtClean="0"/>
              <a:t>keine Anwendung</a:t>
            </a:r>
          </a:p>
          <a:p>
            <a:pPr algn="ctr"/>
            <a:r>
              <a:rPr lang="de-DE" sz="2800" dirty="0" smtClean="0"/>
              <a:t>§§ </a:t>
            </a:r>
            <a:r>
              <a:rPr lang="de-DE" sz="2800" dirty="0" smtClean="0">
                <a:solidFill>
                  <a:srgbClr val="FF0000"/>
                </a:solidFill>
              </a:rPr>
              <a:t>2-22, 23-37</a:t>
            </a:r>
            <a:r>
              <a:rPr lang="de-DE" sz="2800" smtClean="0">
                <a:solidFill>
                  <a:srgbClr val="FF0000"/>
                </a:solidFill>
              </a:rPr>
              <a:t>, 40-46 </a:t>
            </a:r>
            <a:r>
              <a:rPr lang="de-DE" sz="2800" dirty="0" smtClean="0">
                <a:solidFill>
                  <a:srgbClr val="FF0000"/>
                </a:solidFill>
              </a:rPr>
              <a:t>S. 1+2, 47-48, 76-96 </a:t>
            </a:r>
            <a:r>
              <a:rPr lang="de-DE" sz="2800" dirty="0" smtClean="0"/>
              <a:t>FamFG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34736" y="434672"/>
            <a:ext cx="4588328" cy="20005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/>
              <a:t>ZPO</a:t>
            </a:r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</a:t>
            </a:r>
          </a:p>
          <a:p>
            <a:pPr algn="ctr"/>
            <a:r>
              <a:rPr lang="de-DE" sz="2800" dirty="0" smtClean="0"/>
              <a:t>Ehe- und Familienstreitsachen</a:t>
            </a:r>
          </a:p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34736" y="3215741"/>
            <a:ext cx="4588329" cy="1261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gültig für alle Familiensachen</a:t>
            </a:r>
          </a:p>
          <a:p>
            <a:pPr algn="ctr"/>
            <a:r>
              <a:rPr lang="de-DE" sz="2400" dirty="0" smtClean="0"/>
              <a:t>Vorschriften über VKH, Zustellung, </a:t>
            </a:r>
            <a:r>
              <a:rPr lang="de-DE" sz="2400" dirty="0" smtClean="0"/>
              <a:t>Vollstreckung</a:t>
            </a:r>
            <a:r>
              <a:rPr lang="de-DE" sz="2400" smtClean="0"/>
              <a:t>, Fristen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244929" y="4939290"/>
            <a:ext cx="61150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 smtClean="0"/>
              <a:t>BGB     VersAusglG GewSchG     FamGKG</a:t>
            </a:r>
            <a:endParaRPr lang="de-DE" sz="44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5172075" y="492467"/>
            <a:ext cx="173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sym typeface="Wingdings" panose="05000000000000000000" pitchFamily="2" charset="2"/>
              </a:rPr>
              <a:t></a:t>
            </a:r>
            <a:endParaRPr lang="de-DE" sz="3600" b="1" dirty="0" smtClean="0"/>
          </a:p>
          <a:p>
            <a:pPr algn="ctr"/>
            <a:r>
              <a:rPr lang="de-DE" sz="2400" dirty="0" smtClean="0"/>
              <a:t>Verweisung </a:t>
            </a:r>
          </a:p>
          <a:p>
            <a:pPr algn="ctr"/>
            <a:r>
              <a:rPr lang="de-DE" sz="2400" dirty="0" smtClean="0"/>
              <a:t>auf 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8846003" y="3577372"/>
            <a:ext cx="133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ym typeface="Symbol" panose="05050102010706020507" pitchFamily="18" charset="2"/>
              </a:rPr>
              <a:t></a:t>
            </a:r>
            <a:endParaRPr lang="de-DE" sz="24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963512" y="2666052"/>
            <a:ext cx="133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ym typeface="Symbol" panose="05050102010706020507" pitchFamily="18" charset="2"/>
              </a:rPr>
              <a:t>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21840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10</cp:revision>
  <dcterms:created xsi:type="dcterms:W3CDTF">2023-05-04T05:34:00Z</dcterms:created>
  <dcterms:modified xsi:type="dcterms:W3CDTF">2024-01-08T09:36:51Z</dcterms:modified>
</cp:coreProperties>
</file>