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hewy" panose="020B0604020202020204" charset="0"/>
      <p:regular r:id="rId7"/>
    </p:embeddedFont>
    <p:embeddedFont>
      <p:font typeface="Cooper BT Bold Italics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6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671189"/>
            <a:ext cx="6515470" cy="8587111"/>
          </a:xfrm>
          <a:custGeom>
            <a:avLst/>
            <a:gdLst/>
            <a:ahLst/>
            <a:cxnLst/>
            <a:rect l="l" t="t" r="r" b="b"/>
            <a:pathLst>
              <a:path w="6515470" h="8587111">
                <a:moveTo>
                  <a:pt x="0" y="0"/>
                </a:moveTo>
                <a:lnTo>
                  <a:pt x="6515470" y="0"/>
                </a:lnTo>
                <a:lnTo>
                  <a:pt x="6515470" y="8587111"/>
                </a:lnTo>
                <a:lnTo>
                  <a:pt x="0" y="85871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638171" y="6259835"/>
            <a:ext cx="4290726" cy="1421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654"/>
              </a:lnSpc>
            </a:pPr>
            <a:r>
              <a:rPr lang="en-US" sz="8324" b="1" i="1" spc="-299">
                <a:solidFill>
                  <a:srgbClr val="005AE0"/>
                </a:solidFill>
                <a:latin typeface="Cooper BT Bold Italics"/>
                <a:ea typeface="Cooper BT Bold Italics"/>
                <a:cs typeface="Cooper BT Bold Italics"/>
                <a:sym typeface="Cooper BT Bold Italics"/>
              </a:rPr>
              <a:t>Rachner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65484" y="4991100"/>
            <a:ext cx="4290726" cy="1421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654"/>
              </a:lnSpc>
            </a:pPr>
            <a:r>
              <a:rPr lang="en-US" sz="8324" b="1" i="1" spc="-299">
                <a:solidFill>
                  <a:srgbClr val="005AE0"/>
                </a:solidFill>
                <a:latin typeface="Cooper BT Bold Italics"/>
                <a:ea typeface="Cooper BT Bold Italics"/>
                <a:cs typeface="Cooper BT Bold Italics"/>
                <a:sym typeface="Cooper BT Bold Italics"/>
              </a:rPr>
              <a:t>Frau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282539" y="1240498"/>
            <a:ext cx="10316020" cy="107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2"/>
              </a:lnSpc>
            </a:pPr>
            <a:r>
              <a:rPr lang="en-US" sz="623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kathrin.Rachner@kg.berlin.de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82539" y="2622563"/>
            <a:ext cx="10316020" cy="107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2"/>
              </a:lnSpc>
            </a:pPr>
            <a:r>
              <a:rPr lang="en-US" sz="623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TEL. 9023–2831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82539" y="4063944"/>
            <a:ext cx="10316020" cy="107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2"/>
              </a:lnSpc>
            </a:pPr>
            <a:r>
              <a:rPr lang="en-US" sz="623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Büro 1234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Benutzerdefiniert</PresentationFormat>
  <Paragraphs>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Chewy</vt:lpstr>
      <vt:lpstr>Calibri</vt:lpstr>
      <vt:lpstr>Cooper BT Bold Italics</vt:lpstr>
      <vt:lpstr>Arial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</dc:title>
  <cp:lastModifiedBy>Rachner, Kathrin</cp:lastModifiedBy>
  <cp:revision>3</cp:revision>
  <dcterms:created xsi:type="dcterms:W3CDTF">2006-08-16T00:00:00Z</dcterms:created>
  <dcterms:modified xsi:type="dcterms:W3CDTF">2025-03-09T10:11:29Z</dcterms:modified>
  <dc:identifier>DAF-QtcrpSk</dc:identifier>
</cp:coreProperties>
</file>