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49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42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20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60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76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46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4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05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26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71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71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9C7B-378A-4523-9FC2-89DAF1833773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F6B3-8A8D-4375-B514-B82555FE43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24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776066" y="2410634"/>
            <a:ext cx="8968133" cy="7955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Personensorge = Recht, die Herausgabe des Kindes von jedem zu verlangen, der es den Sorgeberechtigten widerrechtlich vorenthält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2637271" y="487513"/>
            <a:ext cx="6947670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Kindesherausgabe (§§ 1632 BGB, 151 Nr. 3 FamFG)</a:t>
            </a:r>
            <a:endParaRPr lang="de-DE" sz="240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776066" y="3184903"/>
            <a:ext cx="8968132" cy="79559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auch im Wege der einstweiligen Anordnung möglich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776065" y="3980496"/>
            <a:ext cx="8968133" cy="7742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und ggf. VB sind zu beteiligen </a:t>
            </a: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776065" y="4908579"/>
            <a:ext cx="8968134" cy="7150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Vollstreckung: Ordnungsgeld bzw. –haft, unmittelbarer Zwang – ggf. Vollstreckung durch GV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60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Gefaltete Ecke 18"/>
          <p:cNvSpPr/>
          <p:nvPr/>
        </p:nvSpPr>
        <p:spPr>
          <a:xfrm rot="21106200">
            <a:off x="525309" y="215981"/>
            <a:ext cx="1634847" cy="166809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1632 BGB, 151 Nr.3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453130" y="1208372"/>
            <a:ext cx="8096596" cy="7286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Personensorge = Recht, die Herausgabe des Kindes von jedem zu verlangen, der es den Sorgeberechtigten widerrechtlich vorenthält</a:t>
            </a:r>
            <a:endParaRPr lang="de-DE" sz="2000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776066" y="2410634"/>
            <a:ext cx="8968133" cy="7955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 smtClean="0"/>
              <a:t>Mutter hat die alleinige </a:t>
            </a:r>
            <a:r>
              <a:rPr lang="de-DE" dirty="0" err="1" smtClean="0"/>
              <a:t>eSo</a:t>
            </a:r>
            <a:r>
              <a:rPr lang="de-DE" dirty="0" smtClean="0"/>
              <a:t>, Vater hat Umgang und bringt das Kind anschließend nicht zurück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2637271" y="487513"/>
            <a:ext cx="6947670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Kindesherausgabe (§§ 1632 BGB, 151 Nr. 3 FamFG)</a:t>
            </a:r>
            <a:endParaRPr lang="de-DE" sz="240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776066" y="3184903"/>
            <a:ext cx="8968132" cy="79559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 smtClean="0"/>
              <a:t>Großeltern halten die Kindeseltern für unfähig, für das Kind zu sorgen und geben es nach einem Besuchswochenende nicht wieder in die Obhut der Eltern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776065" y="3980496"/>
            <a:ext cx="8968133" cy="109010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 smtClean="0"/>
              <a:t>Entzug der </a:t>
            </a:r>
            <a:r>
              <a:rPr lang="de-DE" dirty="0" err="1" smtClean="0"/>
              <a:t>eSo</a:t>
            </a:r>
            <a:r>
              <a:rPr lang="de-DE" dirty="0" smtClean="0"/>
              <a:t>, das JA wird als Vormund bestellt, der Vormund entscheidet, dass das Kind im Haushalt der Eltern gefährdet ist und sofort herausgenommen werden muss, aufgrund der Vormundschaft besteht hier ein Herausgabeanspruch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066800" y="5471413"/>
            <a:ext cx="10058400" cy="108032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 smtClean="0"/>
              <a:t>in diesen Fällen gilt, wenn die Herausgabe nicht freiwillig erfolgt, dann hat das Gericht über diesen Antrag zu entscheiden</a:t>
            </a:r>
          </a:p>
          <a:p>
            <a:pPr lvl="0"/>
            <a:r>
              <a:rPr lang="de-DE" dirty="0" smtClean="0"/>
              <a:t>Verfahren im Wege der e. A. möglich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388587" y="2034161"/>
            <a:ext cx="2486025" cy="56736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98883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5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776066" y="2410635"/>
            <a:ext cx="8968133" cy="238996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 smtClean="0"/>
              <a:t>wurde im Beschluss die Entscheidung getroffen, dass das Kind herauszugeben ist, dann ist dieser Beschluss auch vollstreckbar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Ordnungsmittel können festgesetzt werden, sollte dies nicht fruchten, dann ergeht Ordnungshaft (§ 89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sollten diese Mittel nicht ausreichen – unmittelbarer Zwang (§ 90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im Wege der e. A.: im Beschluss wird angeordnet, dass die Vollstreckung durch den GV erfolgen soll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637271" y="487513"/>
            <a:ext cx="6947670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Kindesherausgabe (§§ 1632 BGB, 151 Nr. 3 FamFG)</a:t>
            </a:r>
            <a:endParaRPr lang="de-DE" sz="240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14337" y="1963938"/>
            <a:ext cx="8412513" cy="56736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/>
              <a:t>Verfahrensrecht – Besonderheiten bei der Kindesherausgabe</a:t>
            </a:r>
            <a:endParaRPr lang="de-DE" sz="2400" b="1" dirty="0"/>
          </a:p>
        </p:txBody>
      </p:sp>
      <p:sp>
        <p:nvSpPr>
          <p:cNvPr id="19" name="Gefaltete Ecke 18"/>
          <p:cNvSpPr/>
          <p:nvPr/>
        </p:nvSpPr>
        <p:spPr>
          <a:xfrm rot="163141">
            <a:off x="5841432" y="4430983"/>
            <a:ext cx="1555767" cy="1632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89, 90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228725" y="5186363"/>
            <a:ext cx="3443288" cy="136537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/>
              <a:t>JA + VB sind immer zu beteiligen </a:t>
            </a:r>
          </a:p>
        </p:txBody>
      </p:sp>
    </p:spTree>
    <p:extLst>
      <p:ext uri="{BB962C8B-B14F-4D97-AF65-F5344CB8AC3E}">
        <p14:creationId xmlns:p14="http://schemas.microsoft.com/office/powerpoint/2010/main" val="31761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</cp:revision>
  <dcterms:created xsi:type="dcterms:W3CDTF">2023-08-24T15:22:24Z</dcterms:created>
  <dcterms:modified xsi:type="dcterms:W3CDTF">2023-08-24T15:26:56Z</dcterms:modified>
</cp:coreProperties>
</file>