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5"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4" r:id="rId17"/>
    <p:sldId id="271" r:id="rId18"/>
    <p:sldId id="272" r:id="rId19"/>
    <p:sldId id="275" r:id="rId20"/>
    <p:sldId id="273" r:id="rId21"/>
    <p:sldId id="276" r:id="rId22"/>
    <p:sldId id="277" r:id="rId23"/>
    <p:sldId id="278" r:id="rId24"/>
    <p:sldId id="279" r:id="rId25"/>
    <p:sldId id="280" r:id="rId26"/>
    <p:sldId id="281" r:id="rId27"/>
    <p:sldId id="282" r:id="rId28"/>
    <p:sldId id="283" r:id="rId29"/>
    <p:sldId id="284" r:id="rId30"/>
    <p:sldId id="285" r:id="rId31"/>
    <p:sldId id="286" r:id="rId3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71DAAE-D91D-B947-B702-CA9C1FFD6CEC}" v="44" dt="2025-05-20T16:48:10.31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p:cViewPr varScale="1">
        <p:scale>
          <a:sx n="58" d="100"/>
          <a:sy n="58" d="100"/>
        </p:scale>
        <p:origin x="97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058BF-C5E1-4B52-BD8A-FD1AD5779347}"/>
              </a:ext>
            </a:extLst>
          </p:cNvPr>
          <p:cNvSpPr>
            <a:spLocks noGrp="1"/>
          </p:cNvSpPr>
          <p:nvPr>
            <p:ph type="ctrTitle"/>
          </p:nvPr>
        </p:nvSpPr>
        <p:spPr>
          <a:xfrm>
            <a:off x="1524000" y="1122363"/>
            <a:ext cx="9144000" cy="2387600"/>
          </a:xfrm>
        </p:spPr>
        <p:txBody>
          <a:bodyPr anchor="b"/>
          <a:lstStyle>
            <a:lvl1pPr algn="ctr">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FCD51F7-3CC3-4BB7-8291-B1789482E8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FD320447-D6C7-43E1-AE88-1FB66CC9C55E}"/>
              </a:ext>
            </a:extLst>
          </p:cNvPr>
          <p:cNvSpPr>
            <a:spLocks noGrp="1"/>
          </p:cNvSpPr>
          <p:nvPr>
            <p:ph type="dt" sz="half" idx="10"/>
          </p:nvPr>
        </p:nvSpPr>
        <p:spPr/>
        <p:txBody>
          <a:bodyPr/>
          <a:lstStyle/>
          <a:p>
            <a:fld id="{C43A76A3-ADC8-4477-8FC1-B9DD55D84908}" type="datetime1">
              <a:rPr lang="en-US" smtClean="0"/>
              <a:t>11/23/2025</a:t>
            </a:fld>
            <a:endParaRPr lang="en-US" dirty="0"/>
          </a:p>
        </p:txBody>
      </p:sp>
      <p:sp>
        <p:nvSpPr>
          <p:cNvPr id="5" name="Footer Placeholder 4">
            <a:extLst>
              <a:ext uri="{FF2B5EF4-FFF2-40B4-BE49-F238E27FC236}">
                <a16:creationId xmlns:a16="http://schemas.microsoft.com/office/drawing/2014/main" id="{6F5E17B6-E7FC-473A-8D5F-0E6B838EA7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4AF4E0-FDDB-42B9-862C-7BBC501CDAC5}"/>
              </a:ext>
            </a:extLst>
          </p:cNvPr>
          <p:cNvSpPr>
            <a:spLocks noGrp="1"/>
          </p:cNvSpPr>
          <p:nvPr>
            <p:ph type="sldNum" sz="quarter" idx="12"/>
          </p:nvPr>
        </p:nvSpPr>
        <p:spPr/>
        <p:txBody>
          <a:bodyPr/>
          <a:lstStyle/>
          <a:p>
            <a:fld id="{35747434-7036-48DB-A148-6B3D8EE75CDA}" type="slidenum">
              <a:rPr lang="en-US" smtClean="0"/>
              <a:t>‹Nr.›</a:t>
            </a:fld>
            <a:endParaRPr lang="en-US" dirty="0"/>
          </a:p>
        </p:txBody>
      </p:sp>
    </p:spTree>
    <p:extLst>
      <p:ext uri="{BB962C8B-B14F-4D97-AF65-F5344CB8AC3E}">
        <p14:creationId xmlns:p14="http://schemas.microsoft.com/office/powerpoint/2010/main" val="83776957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E922F-6166-4009-A42D-027DC718071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7791CF-167D-446D-9F99-6976C986E2F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3CA422-E040-4DE1-9DA5-C8D37C116A7B}"/>
              </a:ext>
            </a:extLst>
          </p:cNvPr>
          <p:cNvSpPr>
            <a:spLocks noGrp="1"/>
          </p:cNvSpPr>
          <p:nvPr>
            <p:ph type="dt" sz="half" idx="10"/>
          </p:nvPr>
        </p:nvSpPr>
        <p:spPr/>
        <p:txBody>
          <a:bodyPr/>
          <a:lstStyle/>
          <a:p>
            <a:fld id="{D6762538-DC4D-4667-96E5-B3278DDF8B12}" type="datetime1">
              <a:rPr lang="en-US" smtClean="0"/>
              <a:t>11/23/2025</a:t>
            </a:fld>
            <a:endParaRPr lang="en-US"/>
          </a:p>
        </p:txBody>
      </p:sp>
      <p:sp>
        <p:nvSpPr>
          <p:cNvPr id="5" name="Footer Placeholder 4">
            <a:extLst>
              <a:ext uri="{FF2B5EF4-FFF2-40B4-BE49-F238E27FC236}">
                <a16:creationId xmlns:a16="http://schemas.microsoft.com/office/drawing/2014/main" id="{6C813B0B-60E7-494E-91CB-055BC26906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48C554-7C1B-4D8F-9B6B-04492656904B}"/>
              </a:ext>
            </a:extLst>
          </p:cNvPr>
          <p:cNvSpPr>
            <a:spLocks noGrp="1"/>
          </p:cNvSpPr>
          <p:nvPr>
            <p:ph type="sldNum" sz="quarter" idx="12"/>
          </p:nvPr>
        </p:nvSpPr>
        <p:spPr/>
        <p:txBody>
          <a:bodyPr/>
          <a:lstStyle/>
          <a:p>
            <a:fld id="{35747434-7036-48DB-A148-6B3D8EE75CDA}" type="slidenum">
              <a:rPr lang="en-US" smtClean="0"/>
              <a:t>‹Nr.›</a:t>
            </a:fld>
            <a:endParaRPr lang="en-US"/>
          </a:p>
        </p:txBody>
      </p:sp>
    </p:spTree>
    <p:extLst>
      <p:ext uri="{BB962C8B-B14F-4D97-AF65-F5344CB8AC3E}">
        <p14:creationId xmlns:p14="http://schemas.microsoft.com/office/powerpoint/2010/main" val="346569750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C66EF0-6ED8-49A7-BDAD-E20A143FAEA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0FCE9CD-90A9-44BA-B293-0662E077DDE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57DAE0-05C4-460B-B96D-BD183ED030C4}"/>
              </a:ext>
            </a:extLst>
          </p:cNvPr>
          <p:cNvSpPr>
            <a:spLocks noGrp="1"/>
          </p:cNvSpPr>
          <p:nvPr>
            <p:ph type="dt" sz="half" idx="10"/>
          </p:nvPr>
        </p:nvSpPr>
        <p:spPr/>
        <p:txBody>
          <a:bodyPr/>
          <a:lstStyle/>
          <a:p>
            <a:fld id="{05880548-5C08-4BE3-B63E-F2BB63B0B00C}" type="datetime1">
              <a:rPr lang="en-US" smtClean="0"/>
              <a:t>11/23/2025</a:t>
            </a:fld>
            <a:endParaRPr lang="en-US"/>
          </a:p>
        </p:txBody>
      </p:sp>
      <p:sp>
        <p:nvSpPr>
          <p:cNvPr id="5" name="Footer Placeholder 4">
            <a:extLst>
              <a:ext uri="{FF2B5EF4-FFF2-40B4-BE49-F238E27FC236}">
                <a16:creationId xmlns:a16="http://schemas.microsoft.com/office/drawing/2014/main" id="{33B3CA93-55C9-4AA3-89A0-55490F745B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BFD820-FF26-4325-816F-310C30F80ACC}"/>
              </a:ext>
            </a:extLst>
          </p:cNvPr>
          <p:cNvSpPr>
            <a:spLocks noGrp="1"/>
          </p:cNvSpPr>
          <p:nvPr>
            <p:ph type="sldNum" sz="quarter" idx="12"/>
          </p:nvPr>
        </p:nvSpPr>
        <p:spPr/>
        <p:txBody>
          <a:bodyPr/>
          <a:lstStyle/>
          <a:p>
            <a:fld id="{35747434-7036-48DB-A148-6B3D8EE75CDA}" type="slidenum">
              <a:rPr lang="en-US" smtClean="0"/>
              <a:t>‹Nr.›</a:t>
            </a:fld>
            <a:endParaRPr lang="en-US"/>
          </a:p>
        </p:txBody>
      </p:sp>
    </p:spTree>
    <p:extLst>
      <p:ext uri="{BB962C8B-B14F-4D97-AF65-F5344CB8AC3E}">
        <p14:creationId xmlns:p14="http://schemas.microsoft.com/office/powerpoint/2010/main" val="22561187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736C8-0B4F-4655-A630-0B1D2540B7D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78B888-85E0-4D92-903E-C3FE7E870D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648916-250B-4232-BD7D-571FDE79F5E7}"/>
              </a:ext>
            </a:extLst>
          </p:cNvPr>
          <p:cNvSpPr>
            <a:spLocks noGrp="1"/>
          </p:cNvSpPr>
          <p:nvPr>
            <p:ph type="dt" sz="half" idx="10"/>
          </p:nvPr>
        </p:nvSpPr>
        <p:spPr/>
        <p:txBody>
          <a:bodyPr/>
          <a:lstStyle/>
          <a:p>
            <a:fld id="{DE7F49BE-398D-479A-8A7E-5DDBCA61EDCB}" type="datetime1">
              <a:rPr lang="en-US" smtClean="0"/>
              <a:t>11/23/2025</a:t>
            </a:fld>
            <a:endParaRPr lang="en-US"/>
          </a:p>
        </p:txBody>
      </p:sp>
      <p:sp>
        <p:nvSpPr>
          <p:cNvPr id="5" name="Footer Placeholder 4">
            <a:extLst>
              <a:ext uri="{FF2B5EF4-FFF2-40B4-BE49-F238E27FC236}">
                <a16:creationId xmlns:a16="http://schemas.microsoft.com/office/drawing/2014/main" id="{B6A8BFB4-647C-4104-B6D4-3346051C36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0FA73F-2BE8-4370-AE90-58F4CE51FC51}"/>
              </a:ext>
            </a:extLst>
          </p:cNvPr>
          <p:cNvSpPr>
            <a:spLocks noGrp="1"/>
          </p:cNvSpPr>
          <p:nvPr>
            <p:ph type="sldNum" sz="quarter" idx="12"/>
          </p:nvPr>
        </p:nvSpPr>
        <p:spPr/>
        <p:txBody>
          <a:bodyPr/>
          <a:lstStyle/>
          <a:p>
            <a:fld id="{35747434-7036-48DB-A148-6B3D8EE75CDA}" type="slidenum">
              <a:rPr lang="en-US" smtClean="0"/>
              <a:t>‹Nr.›</a:t>
            </a:fld>
            <a:endParaRPr lang="en-US"/>
          </a:p>
        </p:txBody>
      </p:sp>
    </p:spTree>
    <p:extLst>
      <p:ext uri="{BB962C8B-B14F-4D97-AF65-F5344CB8AC3E}">
        <p14:creationId xmlns:p14="http://schemas.microsoft.com/office/powerpoint/2010/main" val="33325988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1446D-9FAC-4157-A41A-51675C8BE929}"/>
              </a:ext>
            </a:extLst>
          </p:cNvPr>
          <p:cNvSpPr>
            <a:spLocks noGrp="1"/>
          </p:cNvSpPr>
          <p:nvPr>
            <p:ph type="title"/>
          </p:nvPr>
        </p:nvSpPr>
        <p:spPr>
          <a:xfrm>
            <a:off x="777240" y="1709738"/>
            <a:ext cx="10570210" cy="2758895"/>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2AF8D4A-8F93-4399-9546-64F286400D24}"/>
              </a:ext>
            </a:extLst>
          </p:cNvPr>
          <p:cNvSpPr>
            <a:spLocks noGrp="1"/>
          </p:cNvSpPr>
          <p:nvPr>
            <p:ph type="body" idx="1"/>
          </p:nvPr>
        </p:nvSpPr>
        <p:spPr>
          <a:xfrm>
            <a:off x="777240" y="4589463"/>
            <a:ext cx="1057021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9C2FD4-BF96-470C-8247-20DFAE1CF870}"/>
              </a:ext>
            </a:extLst>
          </p:cNvPr>
          <p:cNvSpPr>
            <a:spLocks noGrp="1"/>
          </p:cNvSpPr>
          <p:nvPr>
            <p:ph type="dt" sz="half" idx="10"/>
          </p:nvPr>
        </p:nvSpPr>
        <p:spPr/>
        <p:txBody>
          <a:bodyPr/>
          <a:lstStyle/>
          <a:p>
            <a:fld id="{CCD0C193-4974-4A1F-9C63-07D595E30D66}" type="datetime1">
              <a:rPr lang="en-US" smtClean="0"/>
              <a:t>11/23/2025</a:t>
            </a:fld>
            <a:endParaRPr lang="en-US"/>
          </a:p>
        </p:txBody>
      </p:sp>
      <p:sp>
        <p:nvSpPr>
          <p:cNvPr id="5" name="Footer Placeholder 4">
            <a:extLst>
              <a:ext uri="{FF2B5EF4-FFF2-40B4-BE49-F238E27FC236}">
                <a16:creationId xmlns:a16="http://schemas.microsoft.com/office/drawing/2014/main" id="{27175A2D-86C4-4467-BAB8-E9ED004D2C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442A4D-D9B2-4C82-95E4-B86F9F5F3802}"/>
              </a:ext>
            </a:extLst>
          </p:cNvPr>
          <p:cNvSpPr>
            <a:spLocks noGrp="1"/>
          </p:cNvSpPr>
          <p:nvPr>
            <p:ph type="sldNum" sz="quarter" idx="12"/>
          </p:nvPr>
        </p:nvSpPr>
        <p:spPr/>
        <p:txBody>
          <a:bodyPr/>
          <a:lstStyle/>
          <a:p>
            <a:fld id="{35747434-7036-48DB-A148-6B3D8EE75CDA}" type="slidenum">
              <a:rPr lang="en-US" smtClean="0"/>
              <a:t>‹Nr.›</a:t>
            </a:fld>
            <a:endParaRPr lang="en-US"/>
          </a:p>
        </p:txBody>
      </p:sp>
    </p:spTree>
    <p:extLst>
      <p:ext uri="{BB962C8B-B14F-4D97-AF65-F5344CB8AC3E}">
        <p14:creationId xmlns:p14="http://schemas.microsoft.com/office/powerpoint/2010/main" val="23118595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6B3AA-8C30-429E-B934-AF12204387B9}"/>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915834E-691F-4728-88F5-A0C4696695EB}"/>
              </a:ext>
            </a:extLst>
          </p:cNvPr>
          <p:cNvSpPr>
            <a:spLocks noGrp="1"/>
          </p:cNvSpPr>
          <p:nvPr>
            <p:ph sz="half" idx="1"/>
          </p:nvPr>
        </p:nvSpPr>
        <p:spPr>
          <a:xfrm>
            <a:off x="777240" y="1825625"/>
            <a:ext cx="524256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13876374-880F-4E25-9F88-79E3C1AB1F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119BD69-B509-4FCE-95A8-ED03FFC8CC3C}"/>
              </a:ext>
            </a:extLst>
          </p:cNvPr>
          <p:cNvSpPr>
            <a:spLocks noGrp="1"/>
          </p:cNvSpPr>
          <p:nvPr>
            <p:ph type="dt" sz="half" idx="10"/>
          </p:nvPr>
        </p:nvSpPr>
        <p:spPr/>
        <p:txBody>
          <a:bodyPr/>
          <a:lstStyle/>
          <a:p>
            <a:fld id="{701AA87F-28D4-4BF0-B81F-877A89DFD5AC}" type="datetime1">
              <a:rPr lang="en-US" smtClean="0"/>
              <a:t>11/23/2025</a:t>
            </a:fld>
            <a:endParaRPr lang="en-US"/>
          </a:p>
        </p:txBody>
      </p:sp>
      <p:sp>
        <p:nvSpPr>
          <p:cNvPr id="6" name="Footer Placeholder 5">
            <a:extLst>
              <a:ext uri="{FF2B5EF4-FFF2-40B4-BE49-F238E27FC236}">
                <a16:creationId xmlns:a16="http://schemas.microsoft.com/office/drawing/2014/main" id="{DB7C287B-AE5B-490B-BF81-A50D7A2E87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3C2246-303C-4A29-B6EA-E62CEDE6C2A1}"/>
              </a:ext>
            </a:extLst>
          </p:cNvPr>
          <p:cNvSpPr>
            <a:spLocks noGrp="1"/>
          </p:cNvSpPr>
          <p:nvPr>
            <p:ph type="sldNum" sz="quarter" idx="12"/>
          </p:nvPr>
        </p:nvSpPr>
        <p:spPr/>
        <p:txBody>
          <a:bodyPr/>
          <a:lstStyle/>
          <a:p>
            <a:fld id="{35747434-7036-48DB-A148-6B3D8EE75CDA}" type="slidenum">
              <a:rPr lang="en-US" smtClean="0"/>
              <a:t>‹Nr.›</a:t>
            </a:fld>
            <a:endParaRPr lang="en-US"/>
          </a:p>
        </p:txBody>
      </p:sp>
    </p:spTree>
    <p:extLst>
      <p:ext uri="{BB962C8B-B14F-4D97-AF65-F5344CB8AC3E}">
        <p14:creationId xmlns:p14="http://schemas.microsoft.com/office/powerpoint/2010/main" val="269978132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2FE79-D5BE-43E8-B6C5-2675B7F4D818}"/>
              </a:ext>
            </a:extLst>
          </p:cNvPr>
          <p:cNvSpPr>
            <a:spLocks noGrp="1"/>
          </p:cNvSpPr>
          <p:nvPr>
            <p:ph type="title"/>
          </p:nvPr>
        </p:nvSpPr>
        <p:spPr>
          <a:xfrm>
            <a:off x="777240" y="365125"/>
            <a:ext cx="10578148"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69D3A07-BA51-4113-902E-830A887D2394}"/>
              </a:ext>
            </a:extLst>
          </p:cNvPr>
          <p:cNvSpPr>
            <a:spLocks noGrp="1"/>
          </p:cNvSpPr>
          <p:nvPr>
            <p:ph type="body" idx="1"/>
          </p:nvPr>
        </p:nvSpPr>
        <p:spPr>
          <a:xfrm>
            <a:off x="777240" y="1801812"/>
            <a:ext cx="5220335" cy="9350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8E320A9-E274-4E1B-B02D-9A3F510A1F22}"/>
              </a:ext>
            </a:extLst>
          </p:cNvPr>
          <p:cNvSpPr>
            <a:spLocks noGrp="1"/>
          </p:cNvSpPr>
          <p:nvPr>
            <p:ph sz="half" idx="2"/>
          </p:nvPr>
        </p:nvSpPr>
        <p:spPr>
          <a:xfrm>
            <a:off x="777240" y="2825749"/>
            <a:ext cx="5220335" cy="33639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DBE80D3A-C2A8-4B78-B7E2-4908C74B1C43}"/>
              </a:ext>
            </a:extLst>
          </p:cNvPr>
          <p:cNvSpPr>
            <a:spLocks noGrp="1"/>
          </p:cNvSpPr>
          <p:nvPr>
            <p:ph type="body" sz="quarter" idx="3"/>
          </p:nvPr>
        </p:nvSpPr>
        <p:spPr>
          <a:xfrm>
            <a:off x="6172200" y="1801812"/>
            <a:ext cx="5183188" cy="9350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C5D84DD-9460-4B08-86AD-27486A940047}"/>
              </a:ext>
            </a:extLst>
          </p:cNvPr>
          <p:cNvSpPr>
            <a:spLocks noGrp="1"/>
          </p:cNvSpPr>
          <p:nvPr>
            <p:ph sz="quarter" idx="4"/>
          </p:nvPr>
        </p:nvSpPr>
        <p:spPr>
          <a:xfrm>
            <a:off x="6172200" y="2825749"/>
            <a:ext cx="5183188" cy="33639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4B0B7F8-282C-4210-AE7D-F35228BAC803}"/>
              </a:ext>
            </a:extLst>
          </p:cNvPr>
          <p:cNvSpPr>
            <a:spLocks noGrp="1"/>
          </p:cNvSpPr>
          <p:nvPr>
            <p:ph type="dt" sz="half" idx="10"/>
          </p:nvPr>
        </p:nvSpPr>
        <p:spPr/>
        <p:txBody>
          <a:bodyPr/>
          <a:lstStyle/>
          <a:p>
            <a:fld id="{A8A9F1F3-208B-49A3-B337-9C8ACEB3E0E1}" type="datetime1">
              <a:rPr lang="en-US" smtClean="0"/>
              <a:t>11/23/2025</a:t>
            </a:fld>
            <a:endParaRPr lang="en-US"/>
          </a:p>
        </p:txBody>
      </p:sp>
      <p:sp>
        <p:nvSpPr>
          <p:cNvPr id="8" name="Footer Placeholder 7">
            <a:extLst>
              <a:ext uri="{FF2B5EF4-FFF2-40B4-BE49-F238E27FC236}">
                <a16:creationId xmlns:a16="http://schemas.microsoft.com/office/drawing/2014/main" id="{FAE343A9-1067-4DCF-BACC-1F7F3805022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F84E471-04DB-4DB5-8CC5-16B3FC88509D}"/>
              </a:ext>
            </a:extLst>
          </p:cNvPr>
          <p:cNvSpPr>
            <a:spLocks noGrp="1"/>
          </p:cNvSpPr>
          <p:nvPr>
            <p:ph type="sldNum" sz="quarter" idx="12"/>
          </p:nvPr>
        </p:nvSpPr>
        <p:spPr/>
        <p:txBody>
          <a:bodyPr/>
          <a:lstStyle/>
          <a:p>
            <a:fld id="{35747434-7036-48DB-A148-6B3D8EE75CDA}" type="slidenum">
              <a:rPr lang="en-US" smtClean="0"/>
              <a:t>‹Nr.›</a:t>
            </a:fld>
            <a:endParaRPr lang="en-US"/>
          </a:p>
        </p:txBody>
      </p:sp>
    </p:spTree>
    <p:extLst>
      <p:ext uri="{BB962C8B-B14F-4D97-AF65-F5344CB8AC3E}">
        <p14:creationId xmlns:p14="http://schemas.microsoft.com/office/powerpoint/2010/main" val="9318343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D87C0-272E-4E50-A316-78079B2B923E}"/>
              </a:ext>
            </a:extLst>
          </p:cNvPr>
          <p:cNvSpPr>
            <a:spLocks noGrp="1"/>
          </p:cNvSpPr>
          <p:nvPr>
            <p:ph type="title"/>
          </p:nvPr>
        </p:nvSpPr>
        <p:spPr>
          <a:xfrm>
            <a:off x="777240" y="365125"/>
            <a:ext cx="10659110" cy="1325563"/>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F906C1C9-1F69-432A-858C-D828B56E1659}"/>
              </a:ext>
            </a:extLst>
          </p:cNvPr>
          <p:cNvSpPr>
            <a:spLocks noGrp="1"/>
          </p:cNvSpPr>
          <p:nvPr>
            <p:ph type="dt" sz="half" idx="10"/>
          </p:nvPr>
        </p:nvSpPr>
        <p:spPr/>
        <p:txBody>
          <a:bodyPr/>
          <a:lstStyle/>
          <a:p>
            <a:fld id="{27AF6CA6-7293-4AA2-A0E0-A3BF4416E786}" type="datetime1">
              <a:rPr lang="en-US" smtClean="0"/>
              <a:t>11/23/2025</a:t>
            </a:fld>
            <a:endParaRPr lang="en-US"/>
          </a:p>
        </p:txBody>
      </p:sp>
      <p:sp>
        <p:nvSpPr>
          <p:cNvPr id="4" name="Footer Placeholder 3">
            <a:extLst>
              <a:ext uri="{FF2B5EF4-FFF2-40B4-BE49-F238E27FC236}">
                <a16:creationId xmlns:a16="http://schemas.microsoft.com/office/drawing/2014/main" id="{BD6D9A1B-D149-4B97-B161-3D7C9ADBCF7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AB3722F-8C88-4E54-8CD6-12D31A05F813}"/>
              </a:ext>
            </a:extLst>
          </p:cNvPr>
          <p:cNvSpPr>
            <a:spLocks noGrp="1"/>
          </p:cNvSpPr>
          <p:nvPr>
            <p:ph type="sldNum" sz="quarter" idx="12"/>
          </p:nvPr>
        </p:nvSpPr>
        <p:spPr/>
        <p:txBody>
          <a:bodyPr/>
          <a:lstStyle/>
          <a:p>
            <a:fld id="{35747434-7036-48DB-A148-6B3D8EE75CDA}" type="slidenum">
              <a:rPr lang="en-US" smtClean="0"/>
              <a:t>‹Nr.›</a:t>
            </a:fld>
            <a:endParaRPr lang="en-US"/>
          </a:p>
        </p:txBody>
      </p:sp>
    </p:spTree>
    <p:extLst>
      <p:ext uri="{BB962C8B-B14F-4D97-AF65-F5344CB8AC3E}">
        <p14:creationId xmlns:p14="http://schemas.microsoft.com/office/powerpoint/2010/main" val="38165012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E1B4EE-6DFC-45F3-9174-D913EB57CB9D}"/>
              </a:ext>
            </a:extLst>
          </p:cNvPr>
          <p:cNvSpPr>
            <a:spLocks noGrp="1"/>
          </p:cNvSpPr>
          <p:nvPr>
            <p:ph type="dt" sz="half" idx="10"/>
          </p:nvPr>
        </p:nvSpPr>
        <p:spPr/>
        <p:txBody>
          <a:bodyPr/>
          <a:lstStyle/>
          <a:p>
            <a:fld id="{98D87016-7BCD-46FB-8EE3-AB6C369108B4}" type="datetime1">
              <a:rPr lang="en-US" smtClean="0"/>
              <a:t>11/23/2025</a:t>
            </a:fld>
            <a:endParaRPr lang="en-US"/>
          </a:p>
        </p:txBody>
      </p:sp>
      <p:sp>
        <p:nvSpPr>
          <p:cNvPr id="3" name="Footer Placeholder 2">
            <a:extLst>
              <a:ext uri="{FF2B5EF4-FFF2-40B4-BE49-F238E27FC236}">
                <a16:creationId xmlns:a16="http://schemas.microsoft.com/office/drawing/2014/main" id="{0BF7F7DC-6DDE-4337-AD27-BBE7D542248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CC58EA9-3AC4-421E-B133-1FA7757DF8BA}"/>
              </a:ext>
            </a:extLst>
          </p:cNvPr>
          <p:cNvSpPr>
            <a:spLocks noGrp="1"/>
          </p:cNvSpPr>
          <p:nvPr>
            <p:ph type="sldNum" sz="quarter" idx="12"/>
          </p:nvPr>
        </p:nvSpPr>
        <p:spPr/>
        <p:txBody>
          <a:bodyPr/>
          <a:lstStyle/>
          <a:p>
            <a:fld id="{35747434-7036-48DB-A148-6B3D8EE75CDA}" type="slidenum">
              <a:rPr lang="en-US" smtClean="0"/>
              <a:t>‹Nr.›</a:t>
            </a:fld>
            <a:endParaRPr lang="en-US"/>
          </a:p>
        </p:txBody>
      </p:sp>
    </p:spTree>
    <p:extLst>
      <p:ext uri="{BB962C8B-B14F-4D97-AF65-F5344CB8AC3E}">
        <p14:creationId xmlns:p14="http://schemas.microsoft.com/office/powerpoint/2010/main" val="12004975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035BB-74CC-43E9-B71F-A5C05D17EB78}"/>
              </a:ext>
            </a:extLst>
          </p:cNvPr>
          <p:cNvSpPr>
            <a:spLocks noGrp="1"/>
          </p:cNvSpPr>
          <p:nvPr>
            <p:ph type="title"/>
          </p:nvPr>
        </p:nvSpPr>
        <p:spPr>
          <a:xfrm>
            <a:off x="777240" y="457200"/>
            <a:ext cx="3994785" cy="2501900"/>
          </a:xfrm>
        </p:spPr>
        <p:txBody>
          <a:bodyPr anchor="b">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CAADC9E-7845-4DB1-87E3-6FBFB2B03B8A}"/>
              </a:ext>
            </a:extLst>
          </p:cNvPr>
          <p:cNvSpPr>
            <a:spLocks noGrp="1"/>
          </p:cNvSpPr>
          <p:nvPr>
            <p:ph idx="1"/>
          </p:nvPr>
        </p:nvSpPr>
        <p:spPr>
          <a:xfrm>
            <a:off x="5183188" y="457201"/>
            <a:ext cx="6172200" cy="5403850"/>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75C925A8-2A07-43B9-B549-061F3684986B}"/>
              </a:ext>
            </a:extLst>
          </p:cNvPr>
          <p:cNvSpPr>
            <a:spLocks noGrp="1"/>
          </p:cNvSpPr>
          <p:nvPr>
            <p:ph type="body" sz="half" idx="2"/>
          </p:nvPr>
        </p:nvSpPr>
        <p:spPr>
          <a:xfrm>
            <a:off x="777240" y="3092450"/>
            <a:ext cx="3994785" cy="27765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1A9037-0564-43A1-8156-1D9932E1F85F}"/>
              </a:ext>
            </a:extLst>
          </p:cNvPr>
          <p:cNvSpPr>
            <a:spLocks noGrp="1"/>
          </p:cNvSpPr>
          <p:nvPr>
            <p:ph type="dt" sz="half" idx="10"/>
          </p:nvPr>
        </p:nvSpPr>
        <p:spPr/>
        <p:txBody>
          <a:bodyPr/>
          <a:lstStyle/>
          <a:p>
            <a:fld id="{A1547011-1FFC-4EF8-9A2E-53B4AD2ADBD4}" type="datetime1">
              <a:rPr lang="en-US" smtClean="0"/>
              <a:t>11/23/2025</a:t>
            </a:fld>
            <a:endParaRPr lang="en-US"/>
          </a:p>
        </p:txBody>
      </p:sp>
      <p:sp>
        <p:nvSpPr>
          <p:cNvPr id="6" name="Footer Placeholder 5">
            <a:extLst>
              <a:ext uri="{FF2B5EF4-FFF2-40B4-BE49-F238E27FC236}">
                <a16:creationId xmlns:a16="http://schemas.microsoft.com/office/drawing/2014/main" id="{CBFF0D40-D0E1-49C9-BE47-91BBC50AB2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D129BD-890D-412E-9805-D29F4A0D3622}"/>
              </a:ext>
            </a:extLst>
          </p:cNvPr>
          <p:cNvSpPr>
            <a:spLocks noGrp="1"/>
          </p:cNvSpPr>
          <p:nvPr>
            <p:ph type="sldNum" sz="quarter" idx="12"/>
          </p:nvPr>
        </p:nvSpPr>
        <p:spPr/>
        <p:txBody>
          <a:bodyPr/>
          <a:lstStyle/>
          <a:p>
            <a:fld id="{35747434-7036-48DB-A148-6B3D8EE75CDA}" type="slidenum">
              <a:rPr lang="en-US" smtClean="0"/>
              <a:t>‹Nr.›</a:t>
            </a:fld>
            <a:endParaRPr lang="en-US"/>
          </a:p>
        </p:txBody>
      </p:sp>
    </p:spTree>
    <p:extLst>
      <p:ext uri="{BB962C8B-B14F-4D97-AF65-F5344CB8AC3E}">
        <p14:creationId xmlns:p14="http://schemas.microsoft.com/office/powerpoint/2010/main" val="19265950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8ADB4-BA7B-42C2-9C6C-58B2763F8617}"/>
              </a:ext>
            </a:extLst>
          </p:cNvPr>
          <p:cNvSpPr>
            <a:spLocks noGrp="1"/>
          </p:cNvSpPr>
          <p:nvPr>
            <p:ph type="title"/>
          </p:nvPr>
        </p:nvSpPr>
        <p:spPr>
          <a:xfrm>
            <a:off x="777240" y="457200"/>
            <a:ext cx="3994785" cy="2505456"/>
          </a:xfrm>
        </p:spPr>
        <p:txBody>
          <a:bodyPr anchor="b"/>
          <a:lstStyle>
            <a:lvl1pPr>
              <a:defRPr sz="4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E9519B58-B546-4E6B-BE00-3D1D64DA8699}"/>
              </a:ext>
            </a:extLst>
          </p:cNvPr>
          <p:cNvSpPr>
            <a:spLocks noGrp="1"/>
          </p:cNvSpPr>
          <p:nvPr>
            <p:ph type="pic" idx="1"/>
          </p:nvPr>
        </p:nvSpPr>
        <p:spPr>
          <a:xfrm>
            <a:off x="5183188" y="457201"/>
            <a:ext cx="617220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3FAA0AB8-41A9-4548-9B83-3EFF79A00793}"/>
              </a:ext>
            </a:extLst>
          </p:cNvPr>
          <p:cNvSpPr>
            <a:spLocks noGrp="1"/>
          </p:cNvSpPr>
          <p:nvPr>
            <p:ph type="body" sz="half" idx="2"/>
          </p:nvPr>
        </p:nvSpPr>
        <p:spPr>
          <a:xfrm>
            <a:off x="777240" y="3081275"/>
            <a:ext cx="3994785" cy="2779776"/>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BB33ED-A015-4992-A004-33D41CFFADA1}"/>
              </a:ext>
            </a:extLst>
          </p:cNvPr>
          <p:cNvSpPr>
            <a:spLocks noGrp="1"/>
          </p:cNvSpPr>
          <p:nvPr>
            <p:ph type="dt" sz="half" idx="10"/>
          </p:nvPr>
        </p:nvSpPr>
        <p:spPr/>
        <p:txBody>
          <a:bodyPr/>
          <a:lstStyle/>
          <a:p>
            <a:fld id="{9562EB47-45B4-4EF5-A743-B4885DD2F060}" type="datetime1">
              <a:rPr lang="en-US" smtClean="0"/>
              <a:t>11/23/2025</a:t>
            </a:fld>
            <a:endParaRPr lang="en-US"/>
          </a:p>
        </p:txBody>
      </p:sp>
      <p:sp>
        <p:nvSpPr>
          <p:cNvPr id="6" name="Footer Placeholder 5">
            <a:extLst>
              <a:ext uri="{FF2B5EF4-FFF2-40B4-BE49-F238E27FC236}">
                <a16:creationId xmlns:a16="http://schemas.microsoft.com/office/drawing/2014/main" id="{D3C29CDA-E85F-47D1-83B7-02A50DEBFD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49625F-5352-4136-8AC4-F8899D00A1A9}"/>
              </a:ext>
            </a:extLst>
          </p:cNvPr>
          <p:cNvSpPr>
            <a:spLocks noGrp="1"/>
          </p:cNvSpPr>
          <p:nvPr>
            <p:ph type="sldNum" sz="quarter" idx="12"/>
          </p:nvPr>
        </p:nvSpPr>
        <p:spPr/>
        <p:txBody>
          <a:bodyPr/>
          <a:lstStyle/>
          <a:p>
            <a:fld id="{35747434-7036-48DB-A148-6B3D8EE75CDA}" type="slidenum">
              <a:rPr lang="en-US" smtClean="0"/>
              <a:t>‹Nr.›</a:t>
            </a:fld>
            <a:endParaRPr lang="en-US"/>
          </a:p>
        </p:txBody>
      </p:sp>
    </p:spTree>
    <p:extLst>
      <p:ext uri="{BB962C8B-B14F-4D97-AF65-F5344CB8AC3E}">
        <p14:creationId xmlns:p14="http://schemas.microsoft.com/office/powerpoint/2010/main" val="34929351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id="{99B5B3C5-A599-465B-B2B9-866E8B2087CE}"/>
              </a:ext>
            </a:extLst>
          </p:cNvPr>
          <p:cNvSpPr/>
          <p:nvPr/>
        </p:nvSpPr>
        <p:spPr>
          <a:xfrm>
            <a:off x="-1" y="-1"/>
            <a:ext cx="12192001"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25C84982-7DD0-43B1-8A2D-BFA4DF1B4E60}"/>
              </a:ext>
            </a:extLst>
          </p:cNvPr>
          <p:cNvSpPr/>
          <p:nvPr/>
        </p:nvSpPr>
        <p:spPr>
          <a:xfrm>
            <a:off x="-1" y="-1"/>
            <a:ext cx="12192001" cy="6858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bg1"/>
              </a:solidFill>
              <a:latin typeface="+mj-lt"/>
            </a:endParaRPr>
          </a:p>
        </p:txBody>
      </p:sp>
      <p:grpSp>
        <p:nvGrpSpPr>
          <p:cNvPr id="8" name="Decorative Circles">
            <a:extLst>
              <a:ext uri="{FF2B5EF4-FFF2-40B4-BE49-F238E27FC236}">
                <a16:creationId xmlns:a16="http://schemas.microsoft.com/office/drawing/2014/main" id="{1D912E1C-3BBA-42F0-A3EE-FEC382E7230A}"/>
              </a:ext>
            </a:extLst>
          </p:cNvPr>
          <p:cNvGrpSpPr/>
          <p:nvPr/>
        </p:nvGrpSpPr>
        <p:grpSpPr>
          <a:xfrm>
            <a:off x="-1" y="-1"/>
            <a:ext cx="12192001" cy="6858001"/>
            <a:chOff x="-1" y="-1"/>
            <a:chExt cx="12192001" cy="6858001"/>
          </a:xfrm>
        </p:grpSpPr>
        <p:sp>
          <p:nvSpPr>
            <p:cNvPr id="21" name="Oval 20">
              <a:extLst>
                <a:ext uri="{FF2B5EF4-FFF2-40B4-BE49-F238E27FC236}">
                  <a16:creationId xmlns:a16="http://schemas.microsoft.com/office/drawing/2014/main" id="{2FEEAC76-E273-46A8-8F8E-CE59860FE70D}"/>
                </a:ext>
              </a:extLst>
            </p:cNvPr>
            <p:cNvSpPr/>
            <p:nvPr/>
          </p:nvSpPr>
          <p:spPr>
            <a:xfrm>
              <a:off x="209098" y="727602"/>
              <a:ext cx="172408" cy="172408"/>
            </a:xfrm>
            <a:prstGeom prst="ellipse">
              <a:avLst/>
            </a:prstGeom>
            <a:solidFill>
              <a:schemeClr val="accent2">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76594A0E-9400-45AD-A431-1DA1C0B28966}"/>
                </a:ext>
              </a:extLst>
            </p:cNvPr>
            <p:cNvSpPr/>
            <p:nvPr/>
          </p:nvSpPr>
          <p:spPr>
            <a:xfrm>
              <a:off x="949947" y="136523"/>
              <a:ext cx="113367" cy="113367"/>
            </a:xfrm>
            <a:prstGeom prst="ellipse">
              <a:avLst/>
            </a:prstGeom>
            <a:solidFill>
              <a:srgbClr val="F39E29">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20916D6C-D32F-42B6-8512-CD5EDB8F2B9B}"/>
                </a:ext>
              </a:extLst>
            </p:cNvPr>
            <p:cNvSpPr/>
            <p:nvPr/>
          </p:nvSpPr>
          <p:spPr>
            <a:xfrm>
              <a:off x="11575290" y="5859047"/>
              <a:ext cx="305780" cy="305780"/>
            </a:xfrm>
            <a:prstGeom prst="ellipse">
              <a:avLst/>
            </a:prstGeom>
            <a:solidFill>
              <a:schemeClr val="accent1">
                <a:lumMod val="60000"/>
                <a:lumOff val="4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3834846D-59C6-40F4-907C-F1A4689B58F1}"/>
                </a:ext>
              </a:extLst>
            </p:cNvPr>
            <p:cNvSpPr/>
            <p:nvPr/>
          </p:nvSpPr>
          <p:spPr>
            <a:xfrm>
              <a:off x="95730" y="1133938"/>
              <a:ext cx="226735" cy="226735"/>
            </a:xfrm>
            <a:prstGeom prst="ellipse">
              <a:avLst/>
            </a:prstGeom>
            <a:solidFill>
              <a:schemeClr val="accent3">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a:extLst>
                <a:ext uri="{FF2B5EF4-FFF2-40B4-BE49-F238E27FC236}">
                  <a16:creationId xmlns:a16="http://schemas.microsoft.com/office/drawing/2014/main" id="{5A257CDF-2E36-4DC7-8EE4-5CD8F8ECAC87}"/>
                </a:ext>
              </a:extLst>
            </p:cNvPr>
            <p:cNvSpPr/>
            <p:nvPr/>
          </p:nvSpPr>
          <p:spPr>
            <a:xfrm>
              <a:off x="11536830" y="554419"/>
              <a:ext cx="382700" cy="382700"/>
            </a:xfrm>
            <a:prstGeom prst="ellipse">
              <a:avLst/>
            </a:prstGeom>
            <a:solidFill>
              <a:schemeClr val="accent2">
                <a:lumMod val="60000"/>
                <a:lumOff val="40000"/>
                <a:alpha val="7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Oval 47">
              <a:extLst>
                <a:ext uri="{FF2B5EF4-FFF2-40B4-BE49-F238E27FC236}">
                  <a16:creationId xmlns:a16="http://schemas.microsoft.com/office/drawing/2014/main" id="{D5B26E0E-A115-4AE2-82D8-76BB93CC494F}"/>
                </a:ext>
              </a:extLst>
            </p:cNvPr>
            <p:cNvSpPr/>
            <p:nvPr/>
          </p:nvSpPr>
          <p:spPr>
            <a:xfrm>
              <a:off x="11224303" y="299808"/>
              <a:ext cx="113367" cy="113367"/>
            </a:xfrm>
            <a:prstGeom prst="ellipse">
              <a:avLst/>
            </a:prstGeom>
            <a:solidFill>
              <a:srgbClr val="F39E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a:extLst>
                <a:ext uri="{FF2B5EF4-FFF2-40B4-BE49-F238E27FC236}">
                  <a16:creationId xmlns:a16="http://schemas.microsoft.com/office/drawing/2014/main" id="{755058DB-7E01-4E95-BF59-983AA1BBB38E}"/>
                </a:ext>
              </a:extLst>
            </p:cNvPr>
            <p:cNvSpPr/>
            <p:nvPr/>
          </p:nvSpPr>
          <p:spPr>
            <a:xfrm>
              <a:off x="11629630" y="5482355"/>
              <a:ext cx="94160" cy="94160"/>
            </a:xfrm>
            <a:prstGeom prst="ellipse">
              <a:avLst/>
            </a:prstGeom>
            <a:solidFill>
              <a:srgbClr val="E3BEBE">
                <a:alpha val="2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a:extLst>
                <a:ext uri="{FF2B5EF4-FFF2-40B4-BE49-F238E27FC236}">
                  <a16:creationId xmlns:a16="http://schemas.microsoft.com/office/drawing/2014/main" id="{A810F7E2-23F3-44D6-B09E-71E556536052}"/>
                </a:ext>
              </a:extLst>
            </p:cNvPr>
            <p:cNvSpPr/>
            <p:nvPr/>
          </p:nvSpPr>
          <p:spPr>
            <a:xfrm>
              <a:off x="10415328" y="6124958"/>
              <a:ext cx="113367" cy="113367"/>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a:extLst>
                <a:ext uri="{FF2B5EF4-FFF2-40B4-BE49-F238E27FC236}">
                  <a16:creationId xmlns:a16="http://schemas.microsoft.com/office/drawing/2014/main" id="{59D5C391-E1DB-410A-A78C-ED3BBDFF0758}"/>
                </a:ext>
              </a:extLst>
            </p:cNvPr>
            <p:cNvSpPr/>
            <p:nvPr/>
          </p:nvSpPr>
          <p:spPr>
            <a:xfrm>
              <a:off x="10120382" y="6255986"/>
              <a:ext cx="305780" cy="305780"/>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Oval 52">
              <a:extLst>
                <a:ext uri="{FF2B5EF4-FFF2-40B4-BE49-F238E27FC236}">
                  <a16:creationId xmlns:a16="http://schemas.microsoft.com/office/drawing/2014/main" id="{77C4944D-9373-4283-BCAA-927A0316659E}"/>
                </a:ext>
              </a:extLst>
            </p:cNvPr>
            <p:cNvSpPr/>
            <p:nvPr/>
          </p:nvSpPr>
          <p:spPr>
            <a:xfrm>
              <a:off x="9934343" y="6204350"/>
              <a:ext cx="113367" cy="113367"/>
            </a:xfrm>
            <a:prstGeom prst="ellipse">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Freeform: Shape 53">
              <a:extLst>
                <a:ext uri="{FF2B5EF4-FFF2-40B4-BE49-F238E27FC236}">
                  <a16:creationId xmlns:a16="http://schemas.microsoft.com/office/drawing/2014/main" id="{6804C521-2D9F-4CE4-AFD3-D4F1551FEC6A}"/>
                </a:ext>
              </a:extLst>
            </p:cNvPr>
            <p:cNvSpPr/>
            <p:nvPr/>
          </p:nvSpPr>
          <p:spPr>
            <a:xfrm>
              <a:off x="11642244" y="6317718"/>
              <a:ext cx="549756" cy="540282"/>
            </a:xfrm>
            <a:custGeom>
              <a:avLst/>
              <a:gdLst>
                <a:gd name="connsiteX0" fmla="*/ 1224540 w 2115556"/>
                <a:gd name="connsiteY0" fmla="*/ 0 h 2079100"/>
                <a:gd name="connsiteX1" fmla="*/ 2090421 w 2115556"/>
                <a:gd name="connsiteY1" fmla="*/ 358660 h 2079100"/>
                <a:gd name="connsiteX2" fmla="*/ 2115556 w 2115556"/>
                <a:gd name="connsiteY2" fmla="*/ 386315 h 2079100"/>
                <a:gd name="connsiteX3" fmla="*/ 2115556 w 2115556"/>
                <a:gd name="connsiteY3" fmla="*/ 2062765 h 2079100"/>
                <a:gd name="connsiteX4" fmla="*/ 2100710 w 2115556"/>
                <a:gd name="connsiteY4" fmla="*/ 2079100 h 2079100"/>
                <a:gd name="connsiteX5" fmla="*/ 348370 w 2115556"/>
                <a:gd name="connsiteY5" fmla="*/ 2079100 h 2079100"/>
                <a:gd name="connsiteX6" fmla="*/ 279625 w 2115556"/>
                <a:gd name="connsiteY6" fmla="*/ 2003461 h 2079100"/>
                <a:gd name="connsiteX7" fmla="*/ 0 w 2115556"/>
                <a:gd name="connsiteY7" fmla="*/ 1224540 h 2079100"/>
                <a:gd name="connsiteX8" fmla="*/ 1224540 w 2115556"/>
                <a:gd name="connsiteY8" fmla="*/ 0 h 2079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15556" h="2079100">
                  <a:moveTo>
                    <a:pt x="1224540" y="0"/>
                  </a:moveTo>
                  <a:cubicBezTo>
                    <a:pt x="1562687" y="0"/>
                    <a:pt x="1868823" y="137062"/>
                    <a:pt x="2090421" y="358660"/>
                  </a:cubicBezTo>
                  <a:lnTo>
                    <a:pt x="2115556" y="386315"/>
                  </a:lnTo>
                  <a:lnTo>
                    <a:pt x="2115556" y="2062765"/>
                  </a:lnTo>
                  <a:lnTo>
                    <a:pt x="2100710" y="2079100"/>
                  </a:lnTo>
                  <a:lnTo>
                    <a:pt x="348370" y="2079100"/>
                  </a:lnTo>
                  <a:lnTo>
                    <a:pt x="279625" y="2003461"/>
                  </a:lnTo>
                  <a:cubicBezTo>
                    <a:pt x="104938" y="1791789"/>
                    <a:pt x="0" y="1520419"/>
                    <a:pt x="0" y="1224540"/>
                  </a:cubicBezTo>
                  <a:cubicBezTo>
                    <a:pt x="0" y="548245"/>
                    <a:pt x="548245" y="0"/>
                    <a:pt x="1224540" y="0"/>
                  </a:cubicBez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solidFill>
                  <a:schemeClr val="bg1"/>
                </a:solidFill>
                <a:latin typeface="+mj-lt"/>
              </a:endParaRPr>
            </a:p>
          </p:txBody>
        </p:sp>
        <p:sp>
          <p:nvSpPr>
            <p:cNvPr id="56" name="Freeform: Shape 55">
              <a:extLst>
                <a:ext uri="{FF2B5EF4-FFF2-40B4-BE49-F238E27FC236}">
                  <a16:creationId xmlns:a16="http://schemas.microsoft.com/office/drawing/2014/main" id="{755AC65C-13EF-4182-AA3C-62BE165CC033}"/>
                </a:ext>
              </a:extLst>
            </p:cNvPr>
            <p:cNvSpPr/>
            <p:nvPr/>
          </p:nvSpPr>
          <p:spPr>
            <a:xfrm>
              <a:off x="-1" y="-1"/>
              <a:ext cx="510196" cy="538336"/>
            </a:xfrm>
            <a:custGeom>
              <a:avLst/>
              <a:gdLst>
                <a:gd name="connsiteX0" fmla="*/ 0 w 510196"/>
                <a:gd name="connsiteY0" fmla="*/ 0 h 538336"/>
                <a:gd name="connsiteX1" fmla="*/ 459276 w 510196"/>
                <a:gd name="connsiteY1" fmla="*/ 0 h 538336"/>
                <a:gd name="connsiteX2" fmla="*/ 482126 w 510196"/>
                <a:gd name="connsiteY2" fmla="*/ 42098 h 538336"/>
                <a:gd name="connsiteX3" fmla="*/ 510196 w 510196"/>
                <a:gd name="connsiteY3" fmla="*/ 181136 h 538336"/>
                <a:gd name="connsiteX4" fmla="*/ 152996 w 510196"/>
                <a:gd name="connsiteY4" fmla="*/ 538336 h 538336"/>
                <a:gd name="connsiteX5" fmla="*/ 13958 w 510196"/>
                <a:gd name="connsiteY5" fmla="*/ 510266 h 538336"/>
                <a:gd name="connsiteX6" fmla="*/ 0 w 510196"/>
                <a:gd name="connsiteY6" fmla="*/ 502690 h 5383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0196" h="538336">
                  <a:moveTo>
                    <a:pt x="0" y="0"/>
                  </a:moveTo>
                  <a:lnTo>
                    <a:pt x="459276" y="0"/>
                  </a:lnTo>
                  <a:lnTo>
                    <a:pt x="482126" y="42098"/>
                  </a:lnTo>
                  <a:cubicBezTo>
                    <a:pt x="500201" y="84833"/>
                    <a:pt x="510196" y="131817"/>
                    <a:pt x="510196" y="181136"/>
                  </a:cubicBezTo>
                  <a:cubicBezTo>
                    <a:pt x="510196" y="378412"/>
                    <a:pt x="350272" y="538336"/>
                    <a:pt x="152996" y="538336"/>
                  </a:cubicBezTo>
                  <a:cubicBezTo>
                    <a:pt x="103677" y="538336"/>
                    <a:pt x="56693" y="528341"/>
                    <a:pt x="13958" y="510266"/>
                  </a:cubicBezTo>
                  <a:lnTo>
                    <a:pt x="0" y="502690"/>
                  </a:lnTo>
                  <a:close/>
                </a:path>
              </a:pathLst>
            </a:cu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solidFill>
                  <a:schemeClr val="bg1"/>
                </a:solidFill>
                <a:latin typeface="+mj-lt"/>
              </a:endParaRPr>
            </a:p>
          </p:txBody>
        </p:sp>
        <p:sp>
          <p:nvSpPr>
            <p:cNvPr id="58" name="Freeform: Shape 57">
              <a:extLst>
                <a:ext uri="{FF2B5EF4-FFF2-40B4-BE49-F238E27FC236}">
                  <a16:creationId xmlns:a16="http://schemas.microsoft.com/office/drawing/2014/main" id="{E40DA8D2-FA4B-4282-9D44-48C27B63A153}"/>
                </a:ext>
              </a:extLst>
            </p:cNvPr>
            <p:cNvSpPr/>
            <p:nvPr/>
          </p:nvSpPr>
          <p:spPr>
            <a:xfrm>
              <a:off x="10528695" y="1"/>
              <a:ext cx="554074" cy="282754"/>
            </a:xfrm>
            <a:custGeom>
              <a:avLst/>
              <a:gdLst>
                <a:gd name="connsiteX0" fmla="*/ 644 w 309162"/>
                <a:gd name="connsiteY0" fmla="*/ 0 h 157771"/>
                <a:gd name="connsiteX1" fmla="*/ 308518 w 309162"/>
                <a:gd name="connsiteY1" fmla="*/ 0 h 157771"/>
                <a:gd name="connsiteX2" fmla="*/ 309162 w 309162"/>
                <a:gd name="connsiteY2" fmla="*/ 3190 h 157771"/>
                <a:gd name="connsiteX3" fmla="*/ 154581 w 309162"/>
                <a:gd name="connsiteY3" fmla="*/ 157771 h 157771"/>
                <a:gd name="connsiteX4" fmla="*/ 0 w 309162"/>
                <a:gd name="connsiteY4" fmla="*/ 3190 h 1577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9162" h="157771">
                  <a:moveTo>
                    <a:pt x="644" y="0"/>
                  </a:moveTo>
                  <a:lnTo>
                    <a:pt x="308518" y="0"/>
                  </a:lnTo>
                  <a:lnTo>
                    <a:pt x="309162" y="3190"/>
                  </a:lnTo>
                  <a:cubicBezTo>
                    <a:pt x="309162" y="88563"/>
                    <a:pt x="239954" y="157771"/>
                    <a:pt x="154581" y="157771"/>
                  </a:cubicBezTo>
                  <a:cubicBezTo>
                    <a:pt x="69208" y="157771"/>
                    <a:pt x="0" y="88563"/>
                    <a:pt x="0" y="3190"/>
                  </a:cubicBez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solidFill>
                  <a:schemeClr val="bg1"/>
                </a:solidFill>
                <a:latin typeface="+mj-lt"/>
              </a:endParaRPr>
            </a:p>
          </p:txBody>
        </p:sp>
        <p:sp>
          <p:nvSpPr>
            <p:cNvPr id="10" name="Oval 9">
              <a:extLst>
                <a:ext uri="{FF2B5EF4-FFF2-40B4-BE49-F238E27FC236}">
                  <a16:creationId xmlns:a16="http://schemas.microsoft.com/office/drawing/2014/main" id="{99065014-CB18-414D-A527-31ECC45700AB}"/>
                </a:ext>
              </a:extLst>
            </p:cNvPr>
            <p:cNvSpPr/>
            <p:nvPr/>
          </p:nvSpPr>
          <p:spPr>
            <a:xfrm>
              <a:off x="504140" y="1132500"/>
              <a:ext cx="84680" cy="84680"/>
            </a:xfrm>
            <a:prstGeom prst="ellipse">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a:p>
          </p:txBody>
        </p:sp>
        <p:sp>
          <p:nvSpPr>
            <p:cNvPr id="61" name="Freeform: Shape 60">
              <a:extLst>
                <a:ext uri="{FF2B5EF4-FFF2-40B4-BE49-F238E27FC236}">
                  <a16:creationId xmlns:a16="http://schemas.microsoft.com/office/drawing/2014/main" id="{8F39E27A-56C1-4328-8DF1-2DA147C78483}"/>
                </a:ext>
              </a:extLst>
            </p:cNvPr>
            <p:cNvSpPr/>
            <p:nvPr/>
          </p:nvSpPr>
          <p:spPr>
            <a:xfrm>
              <a:off x="12051348" y="5576515"/>
              <a:ext cx="137603" cy="210490"/>
            </a:xfrm>
            <a:custGeom>
              <a:avLst/>
              <a:gdLst>
                <a:gd name="connsiteX0" fmla="*/ 105245 w 137603"/>
                <a:gd name="connsiteY0" fmla="*/ 0 h 210490"/>
                <a:gd name="connsiteX1" fmla="*/ 137603 w 137603"/>
                <a:gd name="connsiteY1" fmla="*/ 6533 h 210490"/>
                <a:gd name="connsiteX2" fmla="*/ 137603 w 137603"/>
                <a:gd name="connsiteY2" fmla="*/ 203957 h 210490"/>
                <a:gd name="connsiteX3" fmla="*/ 105245 w 137603"/>
                <a:gd name="connsiteY3" fmla="*/ 210490 h 210490"/>
                <a:gd name="connsiteX4" fmla="*/ 0 w 137603"/>
                <a:gd name="connsiteY4" fmla="*/ 105245 h 210490"/>
                <a:gd name="connsiteX5" fmla="*/ 105245 w 137603"/>
                <a:gd name="connsiteY5" fmla="*/ 0 h 2104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7603" h="210490">
                  <a:moveTo>
                    <a:pt x="105245" y="0"/>
                  </a:moveTo>
                  <a:lnTo>
                    <a:pt x="137603" y="6533"/>
                  </a:lnTo>
                  <a:lnTo>
                    <a:pt x="137603" y="203957"/>
                  </a:lnTo>
                  <a:lnTo>
                    <a:pt x="105245" y="210490"/>
                  </a:lnTo>
                  <a:cubicBezTo>
                    <a:pt x="47120" y="210490"/>
                    <a:pt x="0" y="163370"/>
                    <a:pt x="0" y="105245"/>
                  </a:cubicBezTo>
                  <a:cubicBezTo>
                    <a:pt x="0" y="47120"/>
                    <a:pt x="47120" y="0"/>
                    <a:pt x="105245" y="0"/>
                  </a:cubicBezTo>
                  <a:close/>
                </a:path>
              </a:pathLst>
            </a:cu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dirty="0">
                <a:solidFill>
                  <a:schemeClr val="bg1"/>
                </a:solidFill>
                <a:latin typeface="+mj-lt"/>
              </a:endParaRPr>
            </a:p>
          </p:txBody>
        </p:sp>
      </p:grpSp>
      <p:sp>
        <p:nvSpPr>
          <p:cNvPr id="4" name="Date Placeholder 3">
            <a:extLst>
              <a:ext uri="{FF2B5EF4-FFF2-40B4-BE49-F238E27FC236}">
                <a16:creationId xmlns:a16="http://schemas.microsoft.com/office/drawing/2014/main" id="{442C5EC6-E331-4312-AC12-56D55F7D2B15}"/>
              </a:ext>
            </a:extLst>
          </p:cNvPr>
          <p:cNvSpPr>
            <a:spLocks noGrp="1"/>
          </p:cNvSpPr>
          <p:nvPr>
            <p:ph type="dt" sz="half" idx="2"/>
          </p:nvPr>
        </p:nvSpPr>
        <p:spPr>
          <a:xfrm>
            <a:off x="777240" y="6488268"/>
            <a:ext cx="2743200" cy="233209"/>
          </a:xfrm>
          <a:prstGeom prst="rect">
            <a:avLst/>
          </a:prstGeom>
        </p:spPr>
        <p:txBody>
          <a:bodyPr vert="horz" lIns="91440" tIns="45720" rIns="91440" bIns="45720" rtlCol="0" anchor="ctr"/>
          <a:lstStyle>
            <a:lvl1pPr algn="l">
              <a:defRPr sz="1000">
                <a:solidFill>
                  <a:schemeClr val="tx1">
                    <a:tint val="75000"/>
                  </a:schemeClr>
                </a:solidFill>
              </a:defRPr>
            </a:lvl1pPr>
          </a:lstStyle>
          <a:p>
            <a:fld id="{4A8D24A4-5FEC-4062-8995-EB21925B3B40}" type="datetime1">
              <a:rPr lang="en-US" smtClean="0"/>
              <a:t>11/23/2025</a:t>
            </a:fld>
            <a:endParaRPr lang="en-US" sz="1000" dirty="0"/>
          </a:p>
        </p:txBody>
      </p:sp>
      <p:sp>
        <p:nvSpPr>
          <p:cNvPr id="5" name="Footer Placeholder 4">
            <a:extLst>
              <a:ext uri="{FF2B5EF4-FFF2-40B4-BE49-F238E27FC236}">
                <a16:creationId xmlns:a16="http://schemas.microsoft.com/office/drawing/2014/main" id="{3337FC5D-92B2-4B4D-8111-6EDEF280692A}"/>
              </a:ext>
            </a:extLst>
          </p:cNvPr>
          <p:cNvSpPr>
            <a:spLocks noGrp="1"/>
          </p:cNvSpPr>
          <p:nvPr>
            <p:ph type="ftr" sz="quarter" idx="3"/>
          </p:nvPr>
        </p:nvSpPr>
        <p:spPr>
          <a:xfrm>
            <a:off x="4038600" y="6488268"/>
            <a:ext cx="4114800" cy="233209"/>
          </a:xfrm>
          <a:prstGeom prst="rect">
            <a:avLst/>
          </a:prstGeom>
        </p:spPr>
        <p:txBody>
          <a:bodyPr vert="horz" lIns="91440" tIns="45720" rIns="91440" bIns="45720" rtlCol="0" anchor="ctr"/>
          <a:lstStyle>
            <a:lvl1pPr algn="ctr">
              <a:defRPr sz="1000">
                <a:solidFill>
                  <a:schemeClr val="tx1">
                    <a:tint val="75000"/>
                  </a:schemeClr>
                </a:solidFill>
              </a:defRPr>
            </a:lvl1pPr>
          </a:lstStyle>
          <a:p>
            <a:endParaRPr lang="en-US" sz="1000"/>
          </a:p>
        </p:txBody>
      </p:sp>
      <p:sp>
        <p:nvSpPr>
          <p:cNvPr id="6" name="Slide Number Placeholder 5">
            <a:extLst>
              <a:ext uri="{FF2B5EF4-FFF2-40B4-BE49-F238E27FC236}">
                <a16:creationId xmlns:a16="http://schemas.microsoft.com/office/drawing/2014/main" id="{723A104D-C777-4A6E-8A43-F94028E5E311}"/>
              </a:ext>
            </a:extLst>
          </p:cNvPr>
          <p:cNvSpPr>
            <a:spLocks noGrp="1"/>
          </p:cNvSpPr>
          <p:nvPr>
            <p:ph type="sldNum" sz="quarter" idx="4"/>
          </p:nvPr>
        </p:nvSpPr>
        <p:spPr>
          <a:xfrm>
            <a:off x="8693150" y="6488268"/>
            <a:ext cx="2743200" cy="233209"/>
          </a:xfrm>
          <a:prstGeom prst="rect">
            <a:avLst/>
          </a:prstGeom>
        </p:spPr>
        <p:txBody>
          <a:bodyPr vert="horz" lIns="91440" tIns="45720" rIns="91440" bIns="45720" rtlCol="0" anchor="ctr"/>
          <a:lstStyle>
            <a:lvl1pPr algn="r">
              <a:defRPr sz="1000">
                <a:solidFill>
                  <a:schemeClr val="tx1">
                    <a:tint val="75000"/>
                  </a:schemeClr>
                </a:solidFill>
              </a:defRPr>
            </a:lvl1pPr>
          </a:lstStyle>
          <a:p>
            <a:fld id="{35747434-7036-48DB-A148-6B3D8EE75CDA}" type="slidenum">
              <a:rPr lang="en-US" smtClean="0"/>
              <a:pPr/>
              <a:t>‹Nr.›</a:t>
            </a:fld>
            <a:endParaRPr lang="en-US" sz="1000" dirty="0"/>
          </a:p>
        </p:txBody>
      </p:sp>
      <p:sp>
        <p:nvSpPr>
          <p:cNvPr id="2" name="Title Placeholder 1">
            <a:extLst>
              <a:ext uri="{FF2B5EF4-FFF2-40B4-BE49-F238E27FC236}">
                <a16:creationId xmlns:a16="http://schemas.microsoft.com/office/drawing/2014/main" id="{12D3A74F-6169-4D30-A245-B46D738BEA81}"/>
              </a:ext>
            </a:extLst>
          </p:cNvPr>
          <p:cNvSpPr>
            <a:spLocks noGrp="1"/>
          </p:cNvSpPr>
          <p:nvPr>
            <p:ph type="title"/>
          </p:nvPr>
        </p:nvSpPr>
        <p:spPr>
          <a:xfrm>
            <a:off x="777240" y="365125"/>
            <a:ext cx="1065911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3877E64-7A05-44DA-81FA-6EF4806BBF0E}"/>
              </a:ext>
            </a:extLst>
          </p:cNvPr>
          <p:cNvSpPr>
            <a:spLocks noGrp="1"/>
          </p:cNvSpPr>
          <p:nvPr>
            <p:ph type="body" idx="1"/>
          </p:nvPr>
        </p:nvSpPr>
        <p:spPr>
          <a:xfrm>
            <a:off x="777240" y="1825625"/>
            <a:ext cx="1065911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393886153"/>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hf sldNum="0" hdr="0" ftr="0" dt="0"/>
  <p:txStyles>
    <p:titleStyle>
      <a:lvl1pPr algn="l" defTabSz="914400" rtl="0" eaLnBrk="1" latinLnBrk="0" hangingPunct="1">
        <a:lnSpc>
          <a:spcPct val="90000"/>
        </a:lnSpc>
        <a:spcBef>
          <a:spcPct val="0"/>
        </a:spcBef>
        <a:buNone/>
        <a:defRPr sz="5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tx2">
            <a:lumMod val="75000"/>
            <a:lumOff val="25000"/>
          </a:schemeClr>
        </a:buClr>
        <a:buFont typeface="Arial" panose="020B0604020202020204" pitchFamily="34" charset="0"/>
        <a:buChar char="•"/>
        <a:defRPr sz="2000"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Clr>
          <a:schemeClr val="tx2">
            <a:lumMod val="75000"/>
            <a:lumOff val="25000"/>
          </a:schemeClr>
        </a:buClr>
        <a:buFont typeface="Arial" panose="020B0604020202020204" pitchFamily="34" charset="0"/>
        <a:buChar char="•"/>
        <a:defRPr sz="1800" kern="1200">
          <a:solidFill>
            <a:schemeClr val="tx2"/>
          </a:solidFill>
          <a:latin typeface="+mn-lt"/>
          <a:ea typeface="+mn-ea"/>
          <a:cs typeface="+mn-cs"/>
        </a:defRPr>
      </a:lvl2pPr>
      <a:lvl3pPr marL="1143000" indent="-228600" algn="l" defTabSz="914400" rtl="0" eaLnBrk="1" latinLnBrk="0" hangingPunct="1">
        <a:lnSpc>
          <a:spcPct val="90000"/>
        </a:lnSpc>
        <a:spcBef>
          <a:spcPts val="500"/>
        </a:spcBef>
        <a:buClr>
          <a:schemeClr val="tx2">
            <a:lumMod val="75000"/>
            <a:lumOff val="25000"/>
          </a:schemeClr>
        </a:buClr>
        <a:buFont typeface="Arial" panose="020B0604020202020204" pitchFamily="34" charset="0"/>
        <a:buChar char="•"/>
        <a:defRPr sz="1600" kern="1200">
          <a:solidFill>
            <a:schemeClr val="tx2"/>
          </a:solidFill>
          <a:latin typeface="+mn-lt"/>
          <a:ea typeface="+mn-ea"/>
          <a:cs typeface="+mn-cs"/>
        </a:defRPr>
      </a:lvl3pPr>
      <a:lvl4pPr marL="1600200" indent="-228600" algn="l" defTabSz="914400" rtl="0" eaLnBrk="1" latinLnBrk="0" hangingPunct="1">
        <a:lnSpc>
          <a:spcPct val="90000"/>
        </a:lnSpc>
        <a:spcBef>
          <a:spcPts val="500"/>
        </a:spcBef>
        <a:buClr>
          <a:schemeClr val="tx2">
            <a:lumMod val="75000"/>
            <a:lumOff val="25000"/>
          </a:schemeClr>
        </a:buClr>
        <a:buFont typeface="Arial" panose="020B0604020202020204" pitchFamily="34" charset="0"/>
        <a:buChar char="•"/>
        <a:defRPr sz="1400" kern="1200">
          <a:solidFill>
            <a:schemeClr val="tx2"/>
          </a:solidFill>
          <a:latin typeface="+mn-lt"/>
          <a:ea typeface="+mn-ea"/>
          <a:cs typeface="+mn-cs"/>
        </a:defRPr>
      </a:lvl4pPr>
      <a:lvl5pPr marL="2057400" indent="-228600" algn="l" defTabSz="914400" rtl="0" eaLnBrk="1" latinLnBrk="0" hangingPunct="1">
        <a:lnSpc>
          <a:spcPct val="90000"/>
        </a:lnSpc>
        <a:spcBef>
          <a:spcPts val="500"/>
        </a:spcBef>
        <a:buClr>
          <a:schemeClr val="tx2">
            <a:lumMod val="75000"/>
            <a:lumOff val="25000"/>
          </a:schemeClr>
        </a:buClr>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33E0473-C315-42D8-A82A-A2FE49DC67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D23A251-68F2-43E5-812B-4BBAE1AF5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solidFill>
                <a:schemeClr val="bg1"/>
              </a:solidFill>
              <a:latin typeface="+mj-lt"/>
            </a:endParaRPr>
          </a:p>
        </p:txBody>
      </p:sp>
      <p:pic>
        <p:nvPicPr>
          <p:cNvPr id="4" name="Picture 3" descr="Eine Murmel mit Braun- und Wassertönen">
            <a:extLst>
              <a:ext uri="{FF2B5EF4-FFF2-40B4-BE49-F238E27FC236}">
                <a16:creationId xmlns:a16="http://schemas.microsoft.com/office/drawing/2014/main" id="{4F4648A7-5A2C-0C39-3926-640AF8B455F0}"/>
              </a:ext>
            </a:extLst>
          </p:cNvPr>
          <p:cNvPicPr>
            <a:picLocks noChangeAspect="1"/>
          </p:cNvPicPr>
          <p:nvPr/>
        </p:nvPicPr>
        <p:blipFill>
          <a:blip r:embed="rId2">
            <a:alphaModFix amt="40000"/>
          </a:blip>
          <a:srcRect t="4482" r="-1" b="16272"/>
          <a:stretch>
            <a:fillRect/>
          </a:stretch>
        </p:blipFill>
        <p:spPr>
          <a:xfrm>
            <a:off x="1525" y="10"/>
            <a:ext cx="12188951" cy="6857990"/>
          </a:xfrm>
          <a:prstGeom prst="rect">
            <a:avLst/>
          </a:prstGeom>
        </p:spPr>
      </p:pic>
      <p:grpSp>
        <p:nvGrpSpPr>
          <p:cNvPr id="13" name="decorative circle">
            <a:extLst>
              <a:ext uri="{FF2B5EF4-FFF2-40B4-BE49-F238E27FC236}">
                <a16:creationId xmlns:a16="http://schemas.microsoft.com/office/drawing/2014/main" id="{0350AF23-2606-421F-AB7B-23D9B48F3E9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14102" y="236341"/>
            <a:ext cx="11340713" cy="5464029"/>
            <a:chOff x="314102" y="236341"/>
            <a:chExt cx="11340713" cy="5464029"/>
          </a:xfrm>
        </p:grpSpPr>
        <p:sp>
          <p:nvSpPr>
            <p:cNvPr id="14" name="Oval 13">
              <a:extLst>
                <a:ext uri="{FF2B5EF4-FFF2-40B4-BE49-F238E27FC236}">
                  <a16:creationId xmlns:a16="http://schemas.microsoft.com/office/drawing/2014/main" id="{526A544A-3C76-4502-A741-F4DB0E2CD2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60448" y="3803994"/>
              <a:ext cx="94160" cy="94160"/>
            </a:xfrm>
            <a:prstGeom prst="ellipse">
              <a:avLst/>
            </a:prstGeom>
            <a:solidFill>
              <a:srgbClr val="E3BEBE">
                <a:alpha val="2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017B8593-D171-47B5-8D1A-E34E7B1384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14102" y="3044381"/>
              <a:ext cx="226735" cy="226735"/>
            </a:xfrm>
            <a:prstGeom prst="ellipse">
              <a:avLst/>
            </a:prstGeom>
            <a:solidFill>
              <a:schemeClr val="tx2">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1FEF60D4-64F6-450F-B86D-383EEA1C84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88374" y="386135"/>
              <a:ext cx="466441" cy="466441"/>
            </a:xfrm>
            <a:prstGeom prst="ellipse">
              <a:avLst/>
            </a:prstGeom>
            <a:solidFill>
              <a:schemeClr val="accent2">
                <a:lumMod val="60000"/>
                <a:lumOff val="40000"/>
                <a:alpha val="7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A97D4A7C-B520-46CB-9A94-711F53997B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065714" y="236341"/>
              <a:ext cx="113367" cy="113367"/>
            </a:xfrm>
            <a:prstGeom prst="ellipse">
              <a:avLst/>
            </a:prstGeom>
            <a:solidFill>
              <a:srgbClr val="F39E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2B7B976F-E84B-4936-90D7-C8298A5E7B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51535" y="2516671"/>
              <a:ext cx="466441" cy="466441"/>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DC91FFEC-59DF-4D22-A925-F515207692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230142" y="4588038"/>
              <a:ext cx="113367" cy="113367"/>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58931E95-0847-47E4-8AEC-312312A032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02046" y="5394590"/>
              <a:ext cx="305780" cy="30578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3C094915-EF93-49A0-9B90-C44FB9B500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408287" y="5160714"/>
              <a:ext cx="113367" cy="113367"/>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el 1">
            <a:extLst>
              <a:ext uri="{FF2B5EF4-FFF2-40B4-BE49-F238E27FC236}">
                <a16:creationId xmlns:a16="http://schemas.microsoft.com/office/drawing/2014/main" id="{7BCD577B-18F5-354F-E196-BBC27CF3A698}"/>
              </a:ext>
            </a:extLst>
          </p:cNvPr>
          <p:cNvSpPr>
            <a:spLocks noGrp="1"/>
          </p:cNvSpPr>
          <p:nvPr>
            <p:ph type="ctrTitle"/>
          </p:nvPr>
        </p:nvSpPr>
        <p:spPr>
          <a:xfrm>
            <a:off x="2562606" y="1122363"/>
            <a:ext cx="7063739" cy="2387600"/>
          </a:xfrm>
        </p:spPr>
        <p:txBody>
          <a:bodyPr>
            <a:normAutofit/>
          </a:bodyPr>
          <a:lstStyle/>
          <a:p>
            <a:r>
              <a:rPr lang="de-DE" dirty="0">
                <a:solidFill>
                  <a:srgbClr val="FFFFFF"/>
                </a:solidFill>
              </a:rPr>
              <a:t>Wiederholungsfragen</a:t>
            </a:r>
          </a:p>
        </p:txBody>
      </p:sp>
      <p:sp>
        <p:nvSpPr>
          <p:cNvPr id="3" name="Untertitel 2">
            <a:extLst>
              <a:ext uri="{FF2B5EF4-FFF2-40B4-BE49-F238E27FC236}">
                <a16:creationId xmlns:a16="http://schemas.microsoft.com/office/drawing/2014/main" id="{DBF2A9D6-5D12-F2E2-7E36-6B1B10DD4298}"/>
              </a:ext>
            </a:extLst>
          </p:cNvPr>
          <p:cNvSpPr>
            <a:spLocks noGrp="1"/>
          </p:cNvSpPr>
          <p:nvPr>
            <p:ph type="subTitle" idx="1"/>
          </p:nvPr>
        </p:nvSpPr>
        <p:spPr>
          <a:xfrm>
            <a:off x="2562606" y="3602038"/>
            <a:ext cx="7063739" cy="1655762"/>
          </a:xfrm>
        </p:spPr>
        <p:txBody>
          <a:bodyPr>
            <a:normAutofit/>
          </a:bodyPr>
          <a:lstStyle/>
          <a:p>
            <a:endParaRPr lang="de-DE">
              <a:solidFill>
                <a:srgbClr val="FFFFFF"/>
              </a:solidFill>
            </a:endParaRPr>
          </a:p>
        </p:txBody>
      </p:sp>
    </p:spTree>
    <p:extLst>
      <p:ext uri="{BB962C8B-B14F-4D97-AF65-F5344CB8AC3E}">
        <p14:creationId xmlns:p14="http://schemas.microsoft.com/office/powerpoint/2010/main" val="2489446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8B259D-FE4D-7E71-5227-15411192AB52}"/>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95FA940C-7B97-D99A-707E-E66450507BA8}"/>
              </a:ext>
            </a:extLst>
          </p:cNvPr>
          <p:cNvSpPr>
            <a:spLocks noGrp="1"/>
          </p:cNvSpPr>
          <p:nvPr>
            <p:ph idx="1"/>
          </p:nvPr>
        </p:nvSpPr>
        <p:spPr>
          <a:xfrm>
            <a:off x="777240" y="1311442"/>
            <a:ext cx="10659110" cy="4865521"/>
          </a:xfrm>
        </p:spPr>
        <p:txBody>
          <a:bodyPr/>
          <a:lstStyle/>
          <a:p>
            <a:pPr marL="0" indent="0" algn="ctr">
              <a:buNone/>
            </a:pPr>
            <a:r>
              <a:rPr lang="de-DE" sz="6000" dirty="0"/>
              <a:t>Was wäre am sinnvollsten für den Gläubiger zu beantragen, um weiter ZV-Maßnahmen einleiten zu können?</a:t>
            </a:r>
          </a:p>
          <a:p>
            <a:endParaRPr lang="de-DE" dirty="0"/>
          </a:p>
        </p:txBody>
      </p:sp>
    </p:spTree>
    <p:extLst>
      <p:ext uri="{BB962C8B-B14F-4D97-AF65-F5344CB8AC3E}">
        <p14:creationId xmlns:p14="http://schemas.microsoft.com/office/powerpoint/2010/main" val="7438780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5CCB2FE-38FF-096C-F7D2-F7B25B802344}"/>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40D136C5-A505-2FA0-BA0F-65A21D63CB1F}"/>
              </a:ext>
            </a:extLst>
          </p:cNvPr>
          <p:cNvSpPr>
            <a:spLocks noGrp="1"/>
          </p:cNvSpPr>
          <p:nvPr>
            <p:ph idx="1"/>
          </p:nvPr>
        </p:nvSpPr>
        <p:spPr/>
        <p:txBody>
          <a:bodyPr/>
          <a:lstStyle/>
          <a:p>
            <a:pPr marL="0" indent="0" algn="ctr">
              <a:buNone/>
            </a:pPr>
            <a:r>
              <a:rPr lang="de-DE" sz="6000"/>
              <a:t>Auftrag </a:t>
            </a:r>
            <a:r>
              <a:rPr lang="de-DE" sz="6000" dirty="0"/>
              <a:t>auf Abnahme der Vermögensauskunft § 802c ZPO</a:t>
            </a:r>
          </a:p>
          <a:p>
            <a:endParaRPr lang="de-DE" dirty="0"/>
          </a:p>
        </p:txBody>
      </p:sp>
    </p:spTree>
    <p:extLst>
      <p:ext uri="{BB962C8B-B14F-4D97-AF65-F5344CB8AC3E}">
        <p14:creationId xmlns:p14="http://schemas.microsoft.com/office/powerpoint/2010/main" val="22545153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40AB99-E556-DFBC-9EBF-918A90374EBF}"/>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C842A8F2-C6A5-A469-937A-3E98F6C9A275}"/>
              </a:ext>
            </a:extLst>
          </p:cNvPr>
          <p:cNvSpPr>
            <a:spLocks noGrp="1"/>
          </p:cNvSpPr>
          <p:nvPr>
            <p:ph idx="1"/>
          </p:nvPr>
        </p:nvSpPr>
        <p:spPr/>
        <p:txBody>
          <a:bodyPr/>
          <a:lstStyle/>
          <a:p>
            <a:pPr marL="0" indent="0" algn="ctr">
              <a:buNone/>
            </a:pPr>
            <a:r>
              <a:rPr lang="de-DE" sz="6000" dirty="0"/>
              <a:t>Welches Vollstreckungsorgan ist hierfür zuständig?</a:t>
            </a:r>
          </a:p>
          <a:p>
            <a:endParaRPr lang="de-DE" dirty="0"/>
          </a:p>
        </p:txBody>
      </p:sp>
    </p:spTree>
    <p:extLst>
      <p:ext uri="{BB962C8B-B14F-4D97-AF65-F5344CB8AC3E}">
        <p14:creationId xmlns:p14="http://schemas.microsoft.com/office/powerpoint/2010/main" val="4600198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8FDCDA-0BFA-7BBD-7D1F-2BD75F86B642}"/>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7FB8CCA6-8477-A77E-437C-1018BD5BBD16}"/>
              </a:ext>
            </a:extLst>
          </p:cNvPr>
          <p:cNvSpPr>
            <a:spLocks noGrp="1"/>
          </p:cNvSpPr>
          <p:nvPr>
            <p:ph idx="1"/>
          </p:nvPr>
        </p:nvSpPr>
        <p:spPr>
          <a:xfrm>
            <a:off x="777240" y="2322095"/>
            <a:ext cx="10659110" cy="3854868"/>
          </a:xfrm>
        </p:spPr>
        <p:txBody>
          <a:bodyPr/>
          <a:lstStyle/>
          <a:p>
            <a:pPr marL="0" indent="0" algn="ctr">
              <a:buNone/>
            </a:pPr>
            <a:r>
              <a:rPr lang="de-DE" sz="6000" dirty="0"/>
              <a:t>Gerichtsvollzieher am Wohnort des Schuldners</a:t>
            </a:r>
          </a:p>
          <a:p>
            <a:endParaRPr lang="de-DE" dirty="0"/>
          </a:p>
        </p:txBody>
      </p:sp>
    </p:spTree>
    <p:extLst>
      <p:ext uri="{BB962C8B-B14F-4D97-AF65-F5344CB8AC3E}">
        <p14:creationId xmlns:p14="http://schemas.microsoft.com/office/powerpoint/2010/main" val="14321057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3FBBD0-5B24-A36D-75F5-B05E77D1FFB4}"/>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46FA9C48-C5B6-E49C-C57A-5F2E3E70558E}"/>
              </a:ext>
            </a:extLst>
          </p:cNvPr>
          <p:cNvSpPr>
            <a:spLocks noGrp="1"/>
          </p:cNvSpPr>
          <p:nvPr>
            <p:ph idx="1"/>
          </p:nvPr>
        </p:nvSpPr>
        <p:spPr/>
        <p:txBody>
          <a:bodyPr/>
          <a:lstStyle/>
          <a:p>
            <a:pPr marL="0" indent="0" algn="ctr">
              <a:buNone/>
            </a:pPr>
            <a:r>
              <a:rPr lang="de-DE" sz="6000" dirty="0"/>
              <a:t>Was kann der Gläubiger anhand der VAK erkennen?</a:t>
            </a:r>
          </a:p>
          <a:p>
            <a:endParaRPr lang="de-DE" dirty="0"/>
          </a:p>
        </p:txBody>
      </p:sp>
    </p:spTree>
    <p:extLst>
      <p:ext uri="{BB962C8B-B14F-4D97-AF65-F5344CB8AC3E}">
        <p14:creationId xmlns:p14="http://schemas.microsoft.com/office/powerpoint/2010/main" val="11175610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50CED3-A969-704A-43EF-39B9C5422E14}"/>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9391807F-E67C-8024-43A9-45056F408D4B}"/>
              </a:ext>
            </a:extLst>
          </p:cNvPr>
          <p:cNvSpPr>
            <a:spLocks noGrp="1"/>
          </p:cNvSpPr>
          <p:nvPr>
            <p:ph idx="1"/>
          </p:nvPr>
        </p:nvSpPr>
        <p:spPr>
          <a:xfrm>
            <a:off x="777240" y="1431758"/>
            <a:ext cx="10659110" cy="4745205"/>
          </a:xfrm>
        </p:spPr>
        <p:txBody>
          <a:bodyPr/>
          <a:lstStyle/>
          <a:p>
            <a:pPr algn="ctr"/>
            <a:r>
              <a:rPr lang="de-DE" sz="6000" dirty="0"/>
              <a:t>gibt Aufschluss über Vermögenswerte</a:t>
            </a:r>
          </a:p>
          <a:p>
            <a:pPr algn="ctr"/>
            <a:r>
              <a:rPr lang="de-DE" sz="6000" dirty="0"/>
              <a:t>bestärkt ihn im weiteren Vorgehen</a:t>
            </a:r>
          </a:p>
          <a:p>
            <a:endParaRPr lang="de-DE" dirty="0"/>
          </a:p>
        </p:txBody>
      </p:sp>
    </p:spTree>
    <p:extLst>
      <p:ext uri="{BB962C8B-B14F-4D97-AF65-F5344CB8AC3E}">
        <p14:creationId xmlns:p14="http://schemas.microsoft.com/office/powerpoint/2010/main" val="11958566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34D60E-E147-4513-D148-D3FE1DECD5D4}"/>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8998DC82-1E03-B160-2B32-9E5A0CC48B6C}"/>
              </a:ext>
            </a:extLst>
          </p:cNvPr>
          <p:cNvSpPr>
            <a:spLocks noGrp="1"/>
          </p:cNvSpPr>
          <p:nvPr>
            <p:ph idx="1"/>
          </p:nvPr>
        </p:nvSpPr>
        <p:spPr/>
        <p:txBody>
          <a:bodyPr/>
          <a:lstStyle/>
          <a:p>
            <a:pPr marL="0" indent="0" algn="ctr">
              <a:buNone/>
            </a:pPr>
            <a:r>
              <a:rPr lang="de-DE" sz="6000" dirty="0"/>
              <a:t>Ist der Schuldner hierzu verpflichtet?</a:t>
            </a:r>
          </a:p>
          <a:p>
            <a:endParaRPr lang="de-DE" dirty="0"/>
          </a:p>
        </p:txBody>
      </p:sp>
    </p:spTree>
    <p:extLst>
      <p:ext uri="{BB962C8B-B14F-4D97-AF65-F5344CB8AC3E}">
        <p14:creationId xmlns:p14="http://schemas.microsoft.com/office/powerpoint/2010/main" val="13075482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84AB090-9340-F755-B440-99F6A2B02EA4}"/>
              </a:ext>
            </a:extLst>
          </p:cNvPr>
          <p:cNvSpPr>
            <a:spLocks noGrp="1"/>
          </p:cNvSpPr>
          <p:nvPr>
            <p:ph type="title"/>
          </p:nvPr>
        </p:nvSpPr>
        <p:spPr/>
        <p:txBody>
          <a:bodyPr/>
          <a:lstStyle/>
          <a:p>
            <a:endParaRPr lang="de-DE" dirty="0"/>
          </a:p>
        </p:txBody>
      </p:sp>
      <p:sp>
        <p:nvSpPr>
          <p:cNvPr id="3" name="Inhaltsplatzhalter 2">
            <a:extLst>
              <a:ext uri="{FF2B5EF4-FFF2-40B4-BE49-F238E27FC236}">
                <a16:creationId xmlns:a16="http://schemas.microsoft.com/office/drawing/2014/main" id="{AC4F2D04-5B9F-3457-68C7-4EEB34734C61}"/>
              </a:ext>
            </a:extLst>
          </p:cNvPr>
          <p:cNvSpPr>
            <a:spLocks noGrp="1"/>
          </p:cNvSpPr>
          <p:nvPr>
            <p:ph idx="1"/>
          </p:nvPr>
        </p:nvSpPr>
        <p:spPr>
          <a:xfrm>
            <a:off x="777240" y="1082842"/>
            <a:ext cx="10659110" cy="5094121"/>
          </a:xfrm>
        </p:spPr>
        <p:txBody>
          <a:bodyPr>
            <a:noAutofit/>
          </a:bodyPr>
          <a:lstStyle/>
          <a:p>
            <a:pPr marL="0" indent="0" algn="ctr">
              <a:buNone/>
            </a:pPr>
            <a:r>
              <a:rPr lang="de-DE" sz="3600" dirty="0"/>
              <a:t>Ja, nach § 802c ZPO</a:t>
            </a:r>
          </a:p>
          <a:p>
            <a:pPr algn="ctr"/>
            <a:endParaRPr lang="de-DE" sz="3600" dirty="0"/>
          </a:p>
          <a:p>
            <a:pPr marL="0" indent="0" algn="ctr">
              <a:buNone/>
            </a:pPr>
            <a:r>
              <a:rPr lang="de-DE" sz="3600" dirty="0"/>
              <a:t>„Der Schuldner ist verpflichtet, zum Zwecke der Vollstreckung einer Geldforderung auf Verlangen des Gerichtsvollziehers Auskunft über sein Vermögen nach Maßgabe der folgenden Vorschriften zu erteilen sowie seinen Geburtsnamen, sein Geburtsdatum und seinen Geburtsort anzugeben “</a:t>
            </a:r>
          </a:p>
        </p:txBody>
      </p:sp>
    </p:spTree>
    <p:extLst>
      <p:ext uri="{BB962C8B-B14F-4D97-AF65-F5344CB8AC3E}">
        <p14:creationId xmlns:p14="http://schemas.microsoft.com/office/powerpoint/2010/main" val="1660765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CA72BBE-E238-B03A-5987-CD4B6950FC06}"/>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57E48A77-C990-A666-3C06-F3407045E2B3}"/>
              </a:ext>
            </a:extLst>
          </p:cNvPr>
          <p:cNvSpPr>
            <a:spLocks noGrp="1"/>
          </p:cNvSpPr>
          <p:nvPr>
            <p:ph idx="1"/>
          </p:nvPr>
        </p:nvSpPr>
        <p:spPr/>
        <p:txBody>
          <a:bodyPr/>
          <a:lstStyle/>
          <a:p>
            <a:pPr marL="0" indent="0" algn="ctr">
              <a:buNone/>
            </a:pPr>
            <a:r>
              <a:rPr lang="de-DE" sz="6000" dirty="0"/>
              <a:t>Wie oft ist der Schuldner hierzu verpflichtet?</a:t>
            </a:r>
          </a:p>
          <a:p>
            <a:endParaRPr lang="de-DE" dirty="0"/>
          </a:p>
        </p:txBody>
      </p:sp>
    </p:spTree>
    <p:extLst>
      <p:ext uri="{BB962C8B-B14F-4D97-AF65-F5344CB8AC3E}">
        <p14:creationId xmlns:p14="http://schemas.microsoft.com/office/powerpoint/2010/main" val="19054709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6A9C90-535C-BFF5-6BFD-0FC54CBC3167}"/>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17BFDBAD-09FC-E5B9-156F-4798531F1260}"/>
              </a:ext>
            </a:extLst>
          </p:cNvPr>
          <p:cNvSpPr>
            <a:spLocks noGrp="1"/>
          </p:cNvSpPr>
          <p:nvPr>
            <p:ph idx="1"/>
          </p:nvPr>
        </p:nvSpPr>
        <p:spPr>
          <a:xfrm>
            <a:off x="777240" y="2334125"/>
            <a:ext cx="10659110" cy="3842837"/>
          </a:xfrm>
        </p:spPr>
        <p:txBody>
          <a:bodyPr/>
          <a:lstStyle/>
          <a:p>
            <a:pPr marL="0" indent="0" algn="ctr">
              <a:buNone/>
            </a:pPr>
            <a:r>
              <a:rPr lang="de-DE" sz="6000" dirty="0"/>
              <a:t>1x in 2 Jahren</a:t>
            </a:r>
          </a:p>
          <a:p>
            <a:endParaRPr lang="de-DE" dirty="0"/>
          </a:p>
        </p:txBody>
      </p:sp>
    </p:spTree>
    <p:extLst>
      <p:ext uri="{BB962C8B-B14F-4D97-AF65-F5344CB8AC3E}">
        <p14:creationId xmlns:p14="http://schemas.microsoft.com/office/powerpoint/2010/main" val="24293667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B97BABF-112A-43E7-BD8A-E4B86841758E}"/>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381D087C-D2DB-7B73-9B77-7241B6FB8608}"/>
              </a:ext>
            </a:extLst>
          </p:cNvPr>
          <p:cNvSpPr>
            <a:spLocks noGrp="1"/>
          </p:cNvSpPr>
          <p:nvPr>
            <p:ph idx="1"/>
          </p:nvPr>
        </p:nvSpPr>
        <p:spPr>
          <a:xfrm>
            <a:off x="777240" y="2021305"/>
            <a:ext cx="10659110" cy="4155658"/>
          </a:xfrm>
        </p:spPr>
        <p:txBody>
          <a:bodyPr/>
          <a:lstStyle/>
          <a:p>
            <a:pPr marL="0" indent="0" algn="ctr">
              <a:buNone/>
            </a:pPr>
            <a:r>
              <a:rPr lang="de-DE" sz="6000" dirty="0"/>
              <a:t>Was prüft der GV, bevor er die ZV beginnt?</a:t>
            </a:r>
          </a:p>
          <a:p>
            <a:pPr marL="0" indent="0">
              <a:buNone/>
            </a:pPr>
            <a:endParaRPr lang="de-DE" dirty="0"/>
          </a:p>
        </p:txBody>
      </p:sp>
    </p:spTree>
    <p:extLst>
      <p:ext uri="{BB962C8B-B14F-4D97-AF65-F5344CB8AC3E}">
        <p14:creationId xmlns:p14="http://schemas.microsoft.com/office/powerpoint/2010/main" val="16696762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9A0BCB-539C-90FA-8F8D-D9CBBDAD2345}"/>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6A4089D0-074B-2D73-3457-2BEB1BD3C775}"/>
              </a:ext>
            </a:extLst>
          </p:cNvPr>
          <p:cNvSpPr>
            <a:spLocks noGrp="1"/>
          </p:cNvSpPr>
          <p:nvPr>
            <p:ph idx="1"/>
          </p:nvPr>
        </p:nvSpPr>
        <p:spPr/>
        <p:txBody>
          <a:bodyPr/>
          <a:lstStyle/>
          <a:p>
            <a:pPr marL="0" indent="0" algn="ctr">
              <a:buNone/>
            </a:pPr>
            <a:r>
              <a:rPr lang="de-DE" sz="6000" dirty="0"/>
              <a:t>Ist die Abgabe der VAK häufiger möglich?</a:t>
            </a:r>
          </a:p>
          <a:p>
            <a:endParaRPr lang="de-DE" b="1" dirty="0"/>
          </a:p>
        </p:txBody>
      </p:sp>
    </p:spTree>
    <p:extLst>
      <p:ext uri="{BB962C8B-B14F-4D97-AF65-F5344CB8AC3E}">
        <p14:creationId xmlns:p14="http://schemas.microsoft.com/office/powerpoint/2010/main" val="17658586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1FC823-4481-92D3-4E64-0FF36C799401}"/>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15C884F2-BDD1-079E-4D68-30B4B2228302}"/>
              </a:ext>
            </a:extLst>
          </p:cNvPr>
          <p:cNvSpPr>
            <a:spLocks noGrp="1"/>
          </p:cNvSpPr>
          <p:nvPr>
            <p:ph idx="1"/>
          </p:nvPr>
        </p:nvSpPr>
        <p:spPr>
          <a:xfrm>
            <a:off x="777240" y="890337"/>
            <a:ext cx="10659110" cy="5286626"/>
          </a:xfrm>
        </p:spPr>
        <p:txBody>
          <a:bodyPr/>
          <a:lstStyle/>
          <a:p>
            <a:pPr algn="ctr"/>
            <a:r>
              <a:rPr lang="de-DE" sz="4800" dirty="0"/>
              <a:t>möchte der Schuldner freiwillig leisten, dann jederzeit</a:t>
            </a:r>
          </a:p>
          <a:p>
            <a:pPr marL="0" indent="0" algn="ctr">
              <a:buNone/>
            </a:pPr>
            <a:endParaRPr lang="de-DE" sz="4800" dirty="0"/>
          </a:p>
          <a:p>
            <a:pPr algn="ctr"/>
            <a:r>
              <a:rPr lang="de-DE" sz="4800" dirty="0"/>
              <a:t>wenn Gläubiger nachweisen kann, dass sich die wirtschaftlichen Verhältnisse des Schuldners maßgeblich geändert haben</a:t>
            </a:r>
          </a:p>
          <a:p>
            <a:endParaRPr lang="de-DE" dirty="0"/>
          </a:p>
        </p:txBody>
      </p:sp>
    </p:spTree>
    <p:extLst>
      <p:ext uri="{BB962C8B-B14F-4D97-AF65-F5344CB8AC3E}">
        <p14:creationId xmlns:p14="http://schemas.microsoft.com/office/powerpoint/2010/main" val="30115963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1E11A1-4AEE-9ED4-35BC-03F5F072D6DE}"/>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60B45354-6655-13F9-6A3E-5AE7D2B67792}"/>
              </a:ext>
            </a:extLst>
          </p:cNvPr>
          <p:cNvSpPr>
            <a:spLocks noGrp="1"/>
          </p:cNvSpPr>
          <p:nvPr>
            <p:ph idx="1"/>
          </p:nvPr>
        </p:nvSpPr>
        <p:spPr>
          <a:xfrm>
            <a:off x="777240" y="1022684"/>
            <a:ext cx="10659110" cy="5154279"/>
          </a:xfrm>
        </p:spPr>
        <p:txBody>
          <a:bodyPr>
            <a:normAutofit/>
          </a:bodyPr>
          <a:lstStyle/>
          <a:p>
            <a:pPr marL="0" indent="0" algn="ctr">
              <a:buNone/>
            </a:pPr>
            <a:r>
              <a:rPr lang="de-DE" sz="6000" dirty="0"/>
              <a:t>Der Auftrag auf Abgabe der VAK geht ein. Der GV prüft von Amts wegen, ob VAK bereits geleistet wurde. Wenn keine VAK vorhanden, was veranlasst der GV?</a:t>
            </a:r>
          </a:p>
          <a:p>
            <a:endParaRPr lang="de-DE" dirty="0"/>
          </a:p>
        </p:txBody>
      </p:sp>
    </p:spTree>
    <p:extLst>
      <p:ext uri="{BB962C8B-B14F-4D97-AF65-F5344CB8AC3E}">
        <p14:creationId xmlns:p14="http://schemas.microsoft.com/office/powerpoint/2010/main" val="59045457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111BC0-0B86-EF6B-8886-44C7DC0B49A5}"/>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C2E328AF-FB79-0330-A630-4FB242E8116D}"/>
              </a:ext>
            </a:extLst>
          </p:cNvPr>
          <p:cNvSpPr>
            <a:spLocks noGrp="1"/>
          </p:cNvSpPr>
          <p:nvPr>
            <p:ph idx="1"/>
          </p:nvPr>
        </p:nvSpPr>
        <p:spPr>
          <a:xfrm>
            <a:off x="777240" y="1046747"/>
            <a:ext cx="10659110" cy="5130216"/>
          </a:xfrm>
        </p:spPr>
        <p:txBody>
          <a:bodyPr>
            <a:normAutofit/>
          </a:bodyPr>
          <a:lstStyle/>
          <a:p>
            <a:pPr marL="742950" indent="-742950" algn="ctr">
              <a:buFont typeface="+mj-lt"/>
              <a:buAutoNum type="arabicPeriod"/>
            </a:pPr>
            <a:r>
              <a:rPr lang="de-DE" sz="4400" dirty="0"/>
              <a:t>Ladung zum Termin mit Zahlungsaufforderung und Belehrungen (Frist: 2 Wochen)</a:t>
            </a:r>
          </a:p>
          <a:p>
            <a:pPr marL="742950" indent="-742950" algn="ctr">
              <a:buFont typeface="+mj-lt"/>
              <a:buAutoNum type="arabicPeriod"/>
            </a:pPr>
            <a:r>
              <a:rPr lang="de-DE" sz="4400" dirty="0" err="1"/>
              <a:t>Terminsmitteilung</a:t>
            </a:r>
            <a:r>
              <a:rPr lang="de-DE" sz="4400" dirty="0"/>
              <a:t> an Gläubiger</a:t>
            </a:r>
          </a:p>
          <a:p>
            <a:pPr marL="742950" indent="-742950" algn="ctr">
              <a:buFont typeface="+mj-lt"/>
              <a:buAutoNum type="arabicPeriod"/>
            </a:pPr>
            <a:r>
              <a:rPr lang="de-DE" sz="4400" dirty="0"/>
              <a:t>VAK-Abnahme im Termin</a:t>
            </a:r>
          </a:p>
          <a:p>
            <a:pPr marL="742950" indent="-742950" algn="ctr">
              <a:buFont typeface="+mj-lt"/>
              <a:buAutoNum type="arabicPeriod"/>
            </a:pPr>
            <a:r>
              <a:rPr lang="de-DE" sz="4400" dirty="0"/>
              <a:t>GV hinterlegt VV beim zentralen Vollstreckungsgericht</a:t>
            </a:r>
            <a:endParaRPr lang="de-DE" dirty="0"/>
          </a:p>
        </p:txBody>
      </p:sp>
    </p:spTree>
    <p:extLst>
      <p:ext uri="{BB962C8B-B14F-4D97-AF65-F5344CB8AC3E}">
        <p14:creationId xmlns:p14="http://schemas.microsoft.com/office/powerpoint/2010/main" val="16835094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EE17AD-8C1E-FCD2-904D-9141075F7E61}"/>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842D420C-1F83-CF4C-E9A8-7F5BC88581C9}"/>
              </a:ext>
            </a:extLst>
          </p:cNvPr>
          <p:cNvSpPr>
            <a:spLocks noGrp="1"/>
          </p:cNvSpPr>
          <p:nvPr>
            <p:ph idx="1"/>
          </p:nvPr>
        </p:nvSpPr>
        <p:spPr/>
        <p:txBody>
          <a:bodyPr/>
          <a:lstStyle/>
          <a:p>
            <a:pPr marL="0" indent="0" algn="ctr">
              <a:buNone/>
            </a:pPr>
            <a:r>
              <a:rPr lang="de-DE" sz="6000" dirty="0"/>
              <a:t>Wenn bereits VAK geleistet wurde, was veranlasst der GV dann?</a:t>
            </a:r>
          </a:p>
          <a:p>
            <a:endParaRPr lang="de-DE" dirty="0"/>
          </a:p>
        </p:txBody>
      </p:sp>
    </p:spTree>
    <p:extLst>
      <p:ext uri="{BB962C8B-B14F-4D97-AF65-F5344CB8AC3E}">
        <p14:creationId xmlns:p14="http://schemas.microsoft.com/office/powerpoint/2010/main" val="349687914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4E7128-37B4-169C-014B-38ADAFEAA7FC}"/>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01068DBB-FF6B-254C-F402-435D8BF9AE97}"/>
              </a:ext>
            </a:extLst>
          </p:cNvPr>
          <p:cNvSpPr>
            <a:spLocks noGrp="1"/>
          </p:cNvSpPr>
          <p:nvPr>
            <p:ph idx="1"/>
          </p:nvPr>
        </p:nvSpPr>
        <p:spPr>
          <a:xfrm>
            <a:off x="777240" y="1552074"/>
            <a:ext cx="10659110" cy="4624889"/>
          </a:xfrm>
        </p:spPr>
        <p:txBody>
          <a:bodyPr/>
          <a:lstStyle/>
          <a:p>
            <a:pPr marL="0" indent="0" algn="ctr">
              <a:buNone/>
            </a:pPr>
            <a:r>
              <a:rPr lang="de-DE" sz="6000" dirty="0"/>
              <a:t>Gläubiger erhält eine Abschrift des vorhandenen Vermögensverzeichnisses</a:t>
            </a:r>
          </a:p>
          <a:p>
            <a:endParaRPr lang="de-DE" dirty="0"/>
          </a:p>
        </p:txBody>
      </p:sp>
    </p:spTree>
    <p:extLst>
      <p:ext uri="{BB962C8B-B14F-4D97-AF65-F5344CB8AC3E}">
        <p14:creationId xmlns:p14="http://schemas.microsoft.com/office/powerpoint/2010/main" val="2117676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CF3A1E-013E-C244-4114-838B6B25FCD7}"/>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627B601E-17BF-A202-5260-C9722F95D24B}"/>
              </a:ext>
            </a:extLst>
          </p:cNvPr>
          <p:cNvSpPr>
            <a:spLocks noGrp="1"/>
          </p:cNvSpPr>
          <p:nvPr>
            <p:ph idx="1"/>
          </p:nvPr>
        </p:nvSpPr>
        <p:spPr>
          <a:xfrm>
            <a:off x="777240" y="1359568"/>
            <a:ext cx="10659110" cy="4817395"/>
          </a:xfrm>
        </p:spPr>
        <p:txBody>
          <a:bodyPr/>
          <a:lstStyle/>
          <a:p>
            <a:pPr marL="0" indent="0" algn="ctr">
              <a:buNone/>
            </a:pPr>
            <a:r>
              <a:rPr lang="de-DE" sz="6000" dirty="0"/>
              <a:t>Welche Voraussetzungen müssen speziell zur Abnahme der VAK gegeben sein?</a:t>
            </a:r>
          </a:p>
          <a:p>
            <a:endParaRPr lang="de-DE" dirty="0"/>
          </a:p>
        </p:txBody>
      </p:sp>
    </p:spTree>
    <p:extLst>
      <p:ext uri="{BB962C8B-B14F-4D97-AF65-F5344CB8AC3E}">
        <p14:creationId xmlns:p14="http://schemas.microsoft.com/office/powerpoint/2010/main" val="3947906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DA4B9FD-57D1-40CB-50D7-A85276690D9B}"/>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3037343A-F0E1-4272-F741-126529929413}"/>
              </a:ext>
            </a:extLst>
          </p:cNvPr>
          <p:cNvSpPr>
            <a:spLocks noGrp="1"/>
          </p:cNvSpPr>
          <p:nvPr>
            <p:ph idx="1"/>
          </p:nvPr>
        </p:nvSpPr>
        <p:spPr>
          <a:xfrm>
            <a:off x="777240" y="902368"/>
            <a:ext cx="10659110" cy="5274595"/>
          </a:xfrm>
        </p:spPr>
        <p:txBody>
          <a:bodyPr>
            <a:normAutofit lnSpcReduction="10000"/>
          </a:bodyPr>
          <a:lstStyle/>
          <a:p>
            <a:pPr algn="ctr"/>
            <a:r>
              <a:rPr lang="de-DE" sz="5400" dirty="0"/>
              <a:t>GV-Auftrag</a:t>
            </a:r>
          </a:p>
          <a:p>
            <a:pPr algn="ctr"/>
            <a:r>
              <a:rPr lang="de-DE" sz="5400" dirty="0"/>
              <a:t>Vollstreckbare Ausfertigung mit Zustellbescheinigung</a:t>
            </a:r>
          </a:p>
          <a:p>
            <a:pPr algn="ctr"/>
            <a:r>
              <a:rPr lang="de-DE" sz="5400" dirty="0"/>
              <a:t>Schuldner kann innerhalb 2 Wochen keine Zahlung leisten</a:t>
            </a:r>
          </a:p>
          <a:p>
            <a:pPr algn="ctr"/>
            <a:r>
              <a:rPr lang="de-DE" sz="5400" dirty="0"/>
              <a:t>Schuldner kann keine Ratenzahlung anbieten und einhalten</a:t>
            </a:r>
          </a:p>
          <a:p>
            <a:endParaRPr lang="de-DE" dirty="0"/>
          </a:p>
        </p:txBody>
      </p:sp>
    </p:spTree>
    <p:extLst>
      <p:ext uri="{BB962C8B-B14F-4D97-AF65-F5344CB8AC3E}">
        <p14:creationId xmlns:p14="http://schemas.microsoft.com/office/powerpoint/2010/main" val="691352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929AEC-4F25-8884-95F4-B404098932CB}"/>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D218C984-9DFB-786F-AA7E-FB7CEEF5D739}"/>
              </a:ext>
            </a:extLst>
          </p:cNvPr>
          <p:cNvSpPr>
            <a:spLocks noGrp="1"/>
          </p:cNvSpPr>
          <p:nvPr>
            <p:ph idx="1"/>
          </p:nvPr>
        </p:nvSpPr>
        <p:spPr>
          <a:xfrm>
            <a:off x="777240" y="1503947"/>
            <a:ext cx="10659110" cy="4673016"/>
          </a:xfrm>
        </p:spPr>
        <p:txBody>
          <a:bodyPr/>
          <a:lstStyle/>
          <a:p>
            <a:pPr marL="0" indent="0" algn="ctr">
              <a:buNone/>
            </a:pPr>
            <a:r>
              <a:rPr lang="de-DE" sz="6000" dirty="0"/>
              <a:t>Welche Besonderheiten gibt es bei der sofortigen Abnahme gem. § 807 ZPO?</a:t>
            </a:r>
          </a:p>
          <a:p>
            <a:endParaRPr lang="de-DE" b="1" dirty="0"/>
          </a:p>
        </p:txBody>
      </p:sp>
    </p:spTree>
    <p:extLst>
      <p:ext uri="{BB962C8B-B14F-4D97-AF65-F5344CB8AC3E}">
        <p14:creationId xmlns:p14="http://schemas.microsoft.com/office/powerpoint/2010/main" val="75668572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0F0230-0272-1965-1A6C-35B49F649C0A}"/>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57CB74E7-0D51-7B74-F75A-65FE787AB606}"/>
              </a:ext>
            </a:extLst>
          </p:cNvPr>
          <p:cNvSpPr>
            <a:spLocks noGrp="1"/>
          </p:cNvSpPr>
          <p:nvPr>
            <p:ph idx="1"/>
          </p:nvPr>
        </p:nvSpPr>
        <p:spPr>
          <a:xfrm>
            <a:off x="777240" y="1034716"/>
            <a:ext cx="10659110" cy="5142247"/>
          </a:xfrm>
        </p:spPr>
        <p:txBody>
          <a:bodyPr/>
          <a:lstStyle/>
          <a:p>
            <a:pPr algn="ctr"/>
            <a:r>
              <a:rPr lang="de-DE" sz="5400" dirty="0"/>
              <a:t>Auftrag des Gläubigers liegt vor</a:t>
            </a:r>
          </a:p>
          <a:p>
            <a:pPr algn="ctr"/>
            <a:r>
              <a:rPr lang="de-DE" sz="5400" dirty="0"/>
              <a:t>Schuldner muss mit der Abnahme der VAK einverstanden sein</a:t>
            </a:r>
          </a:p>
          <a:p>
            <a:pPr algn="ctr"/>
            <a:r>
              <a:rPr lang="de-DE" sz="5400" dirty="0"/>
              <a:t>Erfolgloser Pfändungsversuch</a:t>
            </a:r>
          </a:p>
          <a:p>
            <a:pPr algn="ctr"/>
            <a:r>
              <a:rPr lang="de-DE" sz="5400" dirty="0"/>
              <a:t>Keine Sperrfrist nach 802d (2 Jahre)</a:t>
            </a:r>
          </a:p>
          <a:p>
            <a:endParaRPr lang="de-DE" dirty="0"/>
          </a:p>
        </p:txBody>
      </p:sp>
    </p:spTree>
    <p:extLst>
      <p:ext uri="{BB962C8B-B14F-4D97-AF65-F5344CB8AC3E}">
        <p14:creationId xmlns:p14="http://schemas.microsoft.com/office/powerpoint/2010/main" val="14159889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4FB4207-91A0-F053-EA05-9B3B7160FCC6}"/>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9FB2AAE3-0F6B-7A10-6212-32476977F975}"/>
              </a:ext>
            </a:extLst>
          </p:cNvPr>
          <p:cNvSpPr>
            <a:spLocks noGrp="1"/>
          </p:cNvSpPr>
          <p:nvPr>
            <p:ph idx="1"/>
          </p:nvPr>
        </p:nvSpPr>
        <p:spPr>
          <a:xfrm>
            <a:off x="777240" y="1179095"/>
            <a:ext cx="10659110" cy="4997868"/>
          </a:xfrm>
        </p:spPr>
        <p:txBody>
          <a:bodyPr>
            <a:normAutofit/>
          </a:bodyPr>
          <a:lstStyle/>
          <a:p>
            <a:pPr marL="457200" indent="-457200">
              <a:buAutoNum type="arabicPeriod"/>
            </a:pPr>
            <a:r>
              <a:rPr lang="de-DE" sz="4000" dirty="0"/>
              <a:t>Auftrag, Zuständigkeit</a:t>
            </a:r>
          </a:p>
          <a:p>
            <a:pPr marL="457200" indent="-457200">
              <a:buAutoNum type="arabicPeriod"/>
            </a:pPr>
            <a:r>
              <a:rPr lang="de-DE" sz="4000" dirty="0"/>
              <a:t>Allgemeine Voraussetzungen: § 750 ZPO Titel, Klausel, Zustellung</a:t>
            </a:r>
          </a:p>
          <a:p>
            <a:pPr marL="457200" indent="-457200">
              <a:buAutoNum type="arabicPeriod"/>
            </a:pPr>
            <a:r>
              <a:rPr lang="de-DE" sz="4000" dirty="0"/>
              <a:t>Besondere Voraussetzungen: </a:t>
            </a:r>
          </a:p>
          <a:p>
            <a:pPr marL="1371600" lvl="2" indent="-457200">
              <a:buAutoNum type="arabicPeriod"/>
            </a:pPr>
            <a:r>
              <a:rPr lang="de-DE" sz="1800" dirty="0"/>
              <a:t>Ablauf einer Wartefrist, </a:t>
            </a:r>
          </a:p>
          <a:p>
            <a:pPr marL="1371600" lvl="2" indent="-457200">
              <a:buAutoNum type="arabicPeriod"/>
            </a:pPr>
            <a:r>
              <a:rPr lang="de-DE" sz="1800" dirty="0"/>
              <a:t>Abhängigkeit vom Eintritt eines Kalendertages, </a:t>
            </a:r>
          </a:p>
          <a:p>
            <a:pPr marL="1371600" lvl="2" indent="-457200">
              <a:buAutoNum type="arabicPeriod"/>
            </a:pPr>
            <a:r>
              <a:rPr lang="de-DE" sz="1800" dirty="0"/>
              <a:t>Hinterlegung einer Sicherheitsleistung, </a:t>
            </a:r>
          </a:p>
          <a:p>
            <a:pPr marL="1371600" lvl="2" indent="-457200">
              <a:buAutoNum type="arabicPeriod"/>
            </a:pPr>
            <a:r>
              <a:rPr lang="de-DE" sz="1800" dirty="0"/>
              <a:t>Zug um Zug zu erbringende Leistung</a:t>
            </a:r>
          </a:p>
          <a:p>
            <a:pPr marL="457200" indent="-457200">
              <a:buFont typeface="+mj-lt"/>
              <a:buAutoNum type="arabicPeriod"/>
            </a:pPr>
            <a:r>
              <a:rPr lang="de-DE" sz="4000" dirty="0"/>
              <a:t>Vollstreckungshindernisse</a:t>
            </a:r>
          </a:p>
          <a:p>
            <a:endParaRPr lang="de-DE" dirty="0"/>
          </a:p>
        </p:txBody>
      </p:sp>
    </p:spTree>
    <p:extLst>
      <p:ext uri="{BB962C8B-B14F-4D97-AF65-F5344CB8AC3E}">
        <p14:creationId xmlns:p14="http://schemas.microsoft.com/office/powerpoint/2010/main" val="13928287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C9A3A1-F793-CC24-9117-161574344EEC}"/>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8E0CF274-9F40-89F1-36B3-8DAEE93A7CBD}"/>
              </a:ext>
            </a:extLst>
          </p:cNvPr>
          <p:cNvSpPr>
            <a:spLocks noGrp="1"/>
          </p:cNvSpPr>
          <p:nvPr>
            <p:ph idx="1"/>
          </p:nvPr>
        </p:nvSpPr>
        <p:spPr>
          <a:xfrm>
            <a:off x="777240" y="1467853"/>
            <a:ext cx="10659110" cy="4709110"/>
          </a:xfrm>
        </p:spPr>
        <p:txBody>
          <a:bodyPr/>
          <a:lstStyle/>
          <a:p>
            <a:pPr marL="0" indent="0" algn="ctr">
              <a:buNone/>
            </a:pPr>
            <a:r>
              <a:rPr lang="de-DE" sz="6000" dirty="0"/>
              <a:t>Welche Möglichkeiten hat der Gläubiger, wenn der Schuldner die Abgabe der VAK verweigert?</a:t>
            </a:r>
          </a:p>
          <a:p>
            <a:endParaRPr lang="de-DE" dirty="0"/>
          </a:p>
        </p:txBody>
      </p:sp>
    </p:spTree>
    <p:extLst>
      <p:ext uri="{BB962C8B-B14F-4D97-AF65-F5344CB8AC3E}">
        <p14:creationId xmlns:p14="http://schemas.microsoft.com/office/powerpoint/2010/main" val="28024769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1685851-EC7F-C89C-1583-7BAE8CD13490}"/>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9FDBC74A-31B0-2BDC-A821-1B4E4265CF7D}"/>
              </a:ext>
            </a:extLst>
          </p:cNvPr>
          <p:cNvSpPr>
            <a:spLocks noGrp="1"/>
          </p:cNvSpPr>
          <p:nvPr>
            <p:ph idx="1"/>
          </p:nvPr>
        </p:nvSpPr>
        <p:spPr/>
        <p:txBody>
          <a:bodyPr/>
          <a:lstStyle/>
          <a:p>
            <a:pPr marL="0" indent="0" algn="ctr">
              <a:buNone/>
            </a:pPr>
            <a:r>
              <a:rPr lang="de-DE" sz="6000" dirty="0"/>
              <a:t>Antrag auf Erlass des Haftbefehls § 802g ZPO</a:t>
            </a:r>
          </a:p>
          <a:p>
            <a:endParaRPr lang="de-DE" dirty="0"/>
          </a:p>
        </p:txBody>
      </p:sp>
    </p:spTree>
    <p:extLst>
      <p:ext uri="{BB962C8B-B14F-4D97-AF65-F5344CB8AC3E}">
        <p14:creationId xmlns:p14="http://schemas.microsoft.com/office/powerpoint/2010/main" val="9072640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B2F269-690A-6C7A-8DDF-F41B38FEE782}"/>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69CC6481-046A-6E02-E28D-D37DC5737F36}"/>
              </a:ext>
            </a:extLst>
          </p:cNvPr>
          <p:cNvSpPr>
            <a:spLocks noGrp="1"/>
          </p:cNvSpPr>
          <p:nvPr>
            <p:ph idx="1"/>
          </p:nvPr>
        </p:nvSpPr>
        <p:spPr/>
        <p:txBody>
          <a:bodyPr/>
          <a:lstStyle/>
          <a:p>
            <a:pPr marL="0" indent="0" algn="ctr">
              <a:buNone/>
            </a:pPr>
            <a:r>
              <a:rPr lang="de-DE" sz="6000" dirty="0"/>
              <a:t>Was können Vollstreckungshindernisse sein?</a:t>
            </a:r>
          </a:p>
          <a:p>
            <a:endParaRPr lang="de-DE" dirty="0"/>
          </a:p>
        </p:txBody>
      </p:sp>
    </p:spTree>
    <p:extLst>
      <p:ext uri="{BB962C8B-B14F-4D97-AF65-F5344CB8AC3E}">
        <p14:creationId xmlns:p14="http://schemas.microsoft.com/office/powerpoint/2010/main" val="255602101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8CDFF4-0F96-57AA-055C-1F22D3D55416}"/>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E0163175-89EF-3B02-56DC-40C23574CAC5}"/>
              </a:ext>
            </a:extLst>
          </p:cNvPr>
          <p:cNvSpPr>
            <a:spLocks noGrp="1"/>
          </p:cNvSpPr>
          <p:nvPr>
            <p:ph idx="1"/>
          </p:nvPr>
        </p:nvSpPr>
        <p:spPr>
          <a:xfrm>
            <a:off x="777240" y="1299411"/>
            <a:ext cx="10659110" cy="4877552"/>
          </a:xfrm>
        </p:spPr>
        <p:txBody>
          <a:bodyPr>
            <a:normAutofit/>
          </a:bodyPr>
          <a:lstStyle/>
          <a:p>
            <a:pPr algn="ctr"/>
            <a:r>
              <a:rPr lang="de-DE" sz="6000" dirty="0"/>
              <a:t>Einstellung der ZV auf Anweisung des Gläubigers</a:t>
            </a:r>
          </a:p>
          <a:p>
            <a:pPr algn="ctr"/>
            <a:r>
              <a:rPr lang="de-DE" sz="6000" dirty="0"/>
              <a:t>Eröffnung des Insolvenzverfahrens</a:t>
            </a:r>
          </a:p>
          <a:p>
            <a:pPr algn="ctr"/>
            <a:r>
              <a:rPr lang="de-DE" sz="6000" dirty="0"/>
              <a:t>§ 775 ZPO</a:t>
            </a:r>
          </a:p>
          <a:p>
            <a:endParaRPr lang="de-DE" dirty="0"/>
          </a:p>
        </p:txBody>
      </p:sp>
    </p:spTree>
    <p:extLst>
      <p:ext uri="{BB962C8B-B14F-4D97-AF65-F5344CB8AC3E}">
        <p14:creationId xmlns:p14="http://schemas.microsoft.com/office/powerpoint/2010/main" val="39097630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F8F766-22BA-9882-946C-627A09FA5758}"/>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FCB5E2D2-231A-EA55-C5EF-D468AEE066DF}"/>
              </a:ext>
            </a:extLst>
          </p:cNvPr>
          <p:cNvSpPr>
            <a:spLocks noGrp="1"/>
          </p:cNvSpPr>
          <p:nvPr>
            <p:ph idx="1"/>
          </p:nvPr>
        </p:nvSpPr>
        <p:spPr>
          <a:xfrm>
            <a:off x="777240" y="1600200"/>
            <a:ext cx="10659110" cy="4576763"/>
          </a:xfrm>
        </p:spPr>
        <p:txBody>
          <a:bodyPr/>
          <a:lstStyle/>
          <a:p>
            <a:pPr marL="0" indent="0" algn="ctr">
              <a:buNone/>
            </a:pPr>
            <a:r>
              <a:rPr lang="de-DE" sz="6000" dirty="0"/>
              <a:t>Was ist eine Amtspflicht des GV und muss nicht separat vom Gläubiger beantragt werden?</a:t>
            </a:r>
          </a:p>
          <a:p>
            <a:endParaRPr lang="de-DE" dirty="0"/>
          </a:p>
        </p:txBody>
      </p:sp>
    </p:spTree>
    <p:extLst>
      <p:ext uri="{BB962C8B-B14F-4D97-AF65-F5344CB8AC3E}">
        <p14:creationId xmlns:p14="http://schemas.microsoft.com/office/powerpoint/2010/main" val="31808643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F6AB4D-6E25-4DBD-33FB-5600FEF907C9}"/>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ADB17CC0-4DE1-10FF-C3B7-E5DED9A89EFD}"/>
              </a:ext>
            </a:extLst>
          </p:cNvPr>
          <p:cNvSpPr>
            <a:spLocks noGrp="1"/>
          </p:cNvSpPr>
          <p:nvPr>
            <p:ph idx="1"/>
          </p:nvPr>
        </p:nvSpPr>
        <p:spPr>
          <a:xfrm>
            <a:off x="777240" y="2382253"/>
            <a:ext cx="10659110" cy="3794710"/>
          </a:xfrm>
        </p:spPr>
        <p:txBody>
          <a:bodyPr/>
          <a:lstStyle/>
          <a:p>
            <a:pPr marL="0" indent="0" algn="ctr">
              <a:buNone/>
            </a:pPr>
            <a:r>
              <a:rPr lang="de-DE" sz="6000" dirty="0"/>
              <a:t>§ 802b ZPO gütliche Erledigung</a:t>
            </a:r>
          </a:p>
          <a:p>
            <a:endParaRPr lang="de-DE" dirty="0"/>
          </a:p>
        </p:txBody>
      </p:sp>
    </p:spTree>
    <p:extLst>
      <p:ext uri="{BB962C8B-B14F-4D97-AF65-F5344CB8AC3E}">
        <p14:creationId xmlns:p14="http://schemas.microsoft.com/office/powerpoint/2010/main" val="11070687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BF3925B-2865-66F8-50B2-333A25B84E7E}"/>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3AF3B7E1-6709-B669-0660-F4F8C52C395B}"/>
              </a:ext>
            </a:extLst>
          </p:cNvPr>
          <p:cNvSpPr>
            <a:spLocks noGrp="1"/>
          </p:cNvSpPr>
          <p:nvPr>
            <p:ph idx="1"/>
          </p:nvPr>
        </p:nvSpPr>
        <p:spPr/>
        <p:txBody>
          <a:bodyPr/>
          <a:lstStyle/>
          <a:p>
            <a:pPr marL="0" indent="0" algn="ctr">
              <a:buNone/>
            </a:pPr>
            <a:r>
              <a:rPr lang="de-DE" sz="6000" dirty="0"/>
              <a:t>Was bedeutet Beschleunigungsgrundsatz?</a:t>
            </a:r>
          </a:p>
          <a:p>
            <a:endParaRPr lang="de-DE" dirty="0"/>
          </a:p>
        </p:txBody>
      </p:sp>
    </p:spTree>
    <p:extLst>
      <p:ext uri="{BB962C8B-B14F-4D97-AF65-F5344CB8AC3E}">
        <p14:creationId xmlns:p14="http://schemas.microsoft.com/office/powerpoint/2010/main" val="224768541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D22EC5C-5047-4FBD-D9B3-D885B5E8ADB4}"/>
              </a:ext>
            </a:extLst>
          </p:cNvPr>
          <p:cNvSpPr>
            <a:spLocks noGrp="1"/>
          </p:cNvSpPr>
          <p:nvPr>
            <p:ph type="title"/>
          </p:nvPr>
        </p:nvSpPr>
        <p:spPr/>
        <p:txBody>
          <a:bodyPr/>
          <a:lstStyle/>
          <a:p>
            <a:endParaRPr lang="de-DE"/>
          </a:p>
        </p:txBody>
      </p:sp>
      <p:sp>
        <p:nvSpPr>
          <p:cNvPr id="3" name="Inhaltsplatzhalter 2">
            <a:extLst>
              <a:ext uri="{FF2B5EF4-FFF2-40B4-BE49-F238E27FC236}">
                <a16:creationId xmlns:a16="http://schemas.microsoft.com/office/drawing/2014/main" id="{A01808C5-4221-FC42-4A62-5E7E368B7AC0}"/>
              </a:ext>
            </a:extLst>
          </p:cNvPr>
          <p:cNvSpPr>
            <a:spLocks noGrp="1"/>
          </p:cNvSpPr>
          <p:nvPr>
            <p:ph idx="1"/>
          </p:nvPr>
        </p:nvSpPr>
        <p:spPr>
          <a:xfrm>
            <a:off x="777240" y="998621"/>
            <a:ext cx="10659110" cy="5178342"/>
          </a:xfrm>
        </p:spPr>
        <p:txBody>
          <a:bodyPr>
            <a:normAutofit/>
          </a:bodyPr>
          <a:lstStyle/>
          <a:p>
            <a:pPr algn="ctr"/>
            <a:r>
              <a:rPr lang="de-DE" sz="6000" dirty="0"/>
              <a:t>Zeitnahe und vollständige Befriedigung des Gläubigers</a:t>
            </a:r>
          </a:p>
          <a:p>
            <a:pPr algn="ctr"/>
            <a:r>
              <a:rPr lang="de-DE" sz="6000" dirty="0"/>
              <a:t>kostensparende Vollstreckung</a:t>
            </a:r>
          </a:p>
          <a:p>
            <a:pPr algn="ctr"/>
            <a:r>
              <a:rPr lang="de-DE" sz="6000" dirty="0"/>
              <a:t>Überflüssiger Aufwand soll vermieden werden</a:t>
            </a:r>
          </a:p>
          <a:p>
            <a:endParaRPr lang="de-DE" dirty="0"/>
          </a:p>
        </p:txBody>
      </p:sp>
    </p:spTree>
    <p:extLst>
      <p:ext uri="{BB962C8B-B14F-4D97-AF65-F5344CB8AC3E}">
        <p14:creationId xmlns:p14="http://schemas.microsoft.com/office/powerpoint/2010/main" val="63161702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ConfettiVTI">
  <a:themeElements>
    <a:clrScheme name="Custom 30">
      <a:dk1>
        <a:sysClr val="windowText" lastClr="000000"/>
      </a:dk1>
      <a:lt1>
        <a:sysClr val="window" lastClr="FFFFFF"/>
      </a:lt1>
      <a:dk2>
        <a:srgbClr val="420023"/>
      </a:dk2>
      <a:lt2>
        <a:srgbClr val="FDFBF9"/>
      </a:lt2>
      <a:accent1>
        <a:srgbClr val="97446E"/>
      </a:accent1>
      <a:accent2>
        <a:srgbClr val="A40056"/>
      </a:accent2>
      <a:accent3>
        <a:srgbClr val="24BEEE"/>
      </a:accent3>
      <a:accent4>
        <a:srgbClr val="91274F"/>
      </a:accent4>
      <a:accent5>
        <a:srgbClr val="F39E29"/>
      </a:accent5>
      <a:accent6>
        <a:srgbClr val="E87450"/>
      </a:accent6>
      <a:hlink>
        <a:srgbClr val="F55D5D"/>
      </a:hlink>
      <a:folHlink>
        <a:srgbClr val="EA3A60"/>
      </a:folHlink>
    </a:clrScheme>
    <a:fontScheme name="Custom 10">
      <a:majorFont>
        <a:latin typeface="Gill Sans Nova"/>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nfettiVTI" id="{B5618F7C-B4F0-4D28-83B4-440D0519681F}" vid="{5F84EFDF-E14E-48C6-955C-990A32085A7F}"/>
    </a:ext>
  </a:extLst>
</a:theme>
</file>

<file path=docProps/app.xml><?xml version="1.0" encoding="utf-8"?>
<Properties xmlns="http://schemas.openxmlformats.org/officeDocument/2006/extended-properties" xmlns:vt="http://schemas.openxmlformats.org/officeDocument/2006/docPropsVTypes">
  <TotalTime>0</TotalTime>
  <Words>420</Words>
  <Application>Microsoft Office PowerPoint</Application>
  <PresentationFormat>Breitbild</PresentationFormat>
  <Paragraphs>56</Paragraphs>
  <Slides>31</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31</vt:i4>
      </vt:variant>
    </vt:vector>
  </HeadingPairs>
  <TitlesOfParts>
    <vt:vector size="35" baseType="lpstr">
      <vt:lpstr>Arial</vt:lpstr>
      <vt:lpstr>Calibri</vt:lpstr>
      <vt:lpstr>Gill Sans Nova</vt:lpstr>
      <vt:lpstr>ConfettiVTI</vt:lpstr>
      <vt:lpstr>Wiederholungsfragen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Jana Körner</dc:creator>
  <cp:lastModifiedBy>Körner, Josephin</cp:lastModifiedBy>
  <cp:revision>4</cp:revision>
  <dcterms:created xsi:type="dcterms:W3CDTF">2025-05-20T16:26:33Z</dcterms:created>
  <dcterms:modified xsi:type="dcterms:W3CDTF">2025-11-23T17:26:43Z</dcterms:modified>
</cp:coreProperties>
</file>