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43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247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98147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0182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0575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2913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3547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68376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827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4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405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1152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446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4610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00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91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74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8368CF3-51DA-44DA-853B-5AE3E9F13580}" type="datetimeFigureOut">
              <a:rPr lang="de-DE" smtClean="0"/>
              <a:t>02.10.2024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E427941-636D-48C4-8AC3-70D2E81DD7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4280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Der Aufbau von Gesetzen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797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4966853"/>
            <a:ext cx="8534400" cy="1027546"/>
          </a:xfrm>
        </p:spPr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52906"/>
            <a:ext cx="8534400" cy="461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51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2" y="4488873"/>
            <a:ext cx="8534400" cy="1505526"/>
          </a:xfrm>
        </p:spPr>
        <p:txBody>
          <a:bodyPr/>
          <a:lstStyle/>
          <a:p>
            <a:r>
              <a:rPr lang="de-DE" dirty="0" smtClean="0"/>
              <a:t>Geschäftsgang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423180"/>
            <a:ext cx="8534400" cy="387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9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Geschäftsgang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Überblick </a:t>
            </a:r>
            <a:r>
              <a:rPr lang="de-DE" dirty="0" smtClean="0"/>
              <a:t>Rechtsvorschriften ( das ist ein zusammenfassender Ausdruck für alle Arten von Rechtsnormen, also alle Formen von Gesetzen)</a:t>
            </a:r>
          </a:p>
          <a:p>
            <a:r>
              <a:rPr lang="de-DE" b="1" dirty="0" smtClean="0"/>
              <a:t>Materielles </a:t>
            </a:r>
            <a:r>
              <a:rPr lang="de-DE" b="1" dirty="0"/>
              <a:t>Recht </a:t>
            </a:r>
            <a:r>
              <a:rPr lang="de-DE" dirty="0"/>
              <a:t>(</a:t>
            </a:r>
            <a:r>
              <a:rPr lang="de-DE" dirty="0" smtClean="0"/>
              <a:t>die gesetzliche Grundlage/Norm, nach der entschieden wird):           </a:t>
            </a:r>
            <a:r>
              <a:rPr lang="de-DE" b="1" dirty="0"/>
              <a:t>BGB, HGB, StGB</a:t>
            </a:r>
          </a:p>
          <a:p>
            <a:r>
              <a:rPr lang="de-DE" b="1" dirty="0"/>
              <a:t>Formelles Recht </a:t>
            </a:r>
            <a:r>
              <a:rPr lang="de-DE" dirty="0" smtClean="0"/>
              <a:t>(mit diesem Recht wird materielles Recht durchgesetzt)                </a:t>
            </a:r>
            <a:r>
              <a:rPr lang="de-DE" b="1" dirty="0"/>
              <a:t>ZPO, StPO, GBO</a:t>
            </a:r>
          </a:p>
        </p:txBody>
      </p:sp>
      <p:cxnSp>
        <p:nvCxnSpPr>
          <p:cNvPr id="8" name="Gerade Verbindung mit Pfeil 7"/>
          <p:cNvCxnSpPr/>
          <p:nvPr/>
        </p:nvCxnSpPr>
        <p:spPr>
          <a:xfrm>
            <a:off x="9696400" y="378904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mit Pfeil 6"/>
          <p:cNvCxnSpPr/>
          <p:nvPr/>
        </p:nvCxnSpPr>
        <p:spPr>
          <a:xfrm>
            <a:off x="7248128" y="530120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Vertikales Scrollen 3"/>
          <p:cNvSpPr/>
          <p:nvPr/>
        </p:nvSpPr>
        <p:spPr>
          <a:xfrm>
            <a:off x="7555148" y="2895599"/>
            <a:ext cx="4505325" cy="3648075"/>
          </a:xfrm>
          <a:prstGeom prst="vertic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Das </a:t>
            </a:r>
            <a:r>
              <a:rPr lang="de-DE" b="1" dirty="0" smtClean="0"/>
              <a:t>materielle Recht </a:t>
            </a:r>
            <a:r>
              <a:rPr lang="de-DE" dirty="0" smtClean="0"/>
              <a:t>bietet also die Anspruchsgrundlage, die der Person aufgrund von Gesetzen zusteht. Mit dem </a:t>
            </a:r>
            <a:r>
              <a:rPr lang="de-DE" b="1" dirty="0" smtClean="0"/>
              <a:t>formellen Recht </a:t>
            </a:r>
            <a:r>
              <a:rPr lang="de-DE" dirty="0" smtClean="0"/>
              <a:t>werden diese Ansprüche den Formalitäten entsprechend durchgesetzt.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882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gment">
  <a:themeElements>
    <a:clrScheme name="Segment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gmen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g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89</Words>
  <Application>Microsoft Office PowerPoint</Application>
  <PresentationFormat>Breitbild</PresentationFormat>
  <Paragraphs>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Segment</vt:lpstr>
      <vt:lpstr>Der Aufbau von Gesetzen</vt:lpstr>
      <vt:lpstr>Geschäftsgang</vt:lpstr>
      <vt:lpstr>Geschäftsgang</vt:lpstr>
      <vt:lpstr>Geschäftsgang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Aufbau von Gesetzen</dc:title>
  <dc:creator>Neuendorf-Schulz, Simone</dc:creator>
  <cp:lastModifiedBy>Neuendorf-Schulz, Simone</cp:lastModifiedBy>
  <cp:revision>1</cp:revision>
  <dcterms:created xsi:type="dcterms:W3CDTF">2024-10-02T10:56:15Z</dcterms:created>
  <dcterms:modified xsi:type="dcterms:W3CDTF">2024-10-02T11:05:02Z</dcterms:modified>
</cp:coreProperties>
</file>