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6" r:id="rId3"/>
    <p:sldId id="267" r:id="rId4"/>
    <p:sldId id="268" r:id="rId5"/>
    <p:sldId id="278" r:id="rId6"/>
    <p:sldId id="279" r:id="rId7"/>
    <p:sldId id="280" r:id="rId8"/>
    <p:sldId id="281" r:id="rId9"/>
    <p:sldId id="282" r:id="rId10"/>
    <p:sldId id="286" r:id="rId11"/>
    <p:sldId id="284" r:id="rId12"/>
    <p:sldId id="28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389"/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19.200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382</a:t>
            </a: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691746" y="2149041"/>
            <a:ext cx="92430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1146</a:t>
            </a: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5.000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161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483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24.200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411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691746" y="4107185"/>
            <a:ext cx="92431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1233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3.000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119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5" y="5118341"/>
            <a:ext cx="1007479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29,75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=440,75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27.200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1146</a:t>
              </a:r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1233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1146</a:t>
              </a:r>
              <a:endPara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87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+411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7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589,00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156788" y="510097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65200" y="394689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468976" y="393780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77496" y="389403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982869" y="398302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94343" y="389403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85659" y="3897124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280,00€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07664" y="4749081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464240" y="4613749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Zeugenauslagen nach JVEG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7019594" y="469266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10308189" y="47527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8868715" y="470564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364805" y="3547610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4" grpId="0" animBg="1"/>
      <p:bldP spid="35" grpId="0" animBg="1"/>
      <p:bldP spid="39" grpId="0" animBg="1"/>
      <p:bldP spid="31" grpId="0" animBg="1"/>
      <p:bldP spid="32" grpId="0" animBg="1"/>
      <p:bldP spid="38" grpId="0" animBg="1"/>
      <p:bldP spid="41" grpId="0" animBg="1"/>
      <p:bldP spid="4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1347,00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294,50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838,00EUR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214,50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294,50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214,50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294,50€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80,00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80€ Zeugen-vorschuss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die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Widerklage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0,00€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2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u="sng" dirty="0" smtClean="0"/>
              <a:t>der Kläger und 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9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411,00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382,00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161,00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440,75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411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,75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383666" y="5101136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65200" y="394689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468976" y="393780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77496" y="389403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982869" y="398302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94343" y="389403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85659" y="3897124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263348" y="3561113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190,75€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4" grpId="0" animBg="1"/>
      <p:bldP spid="35" grpId="0" animBg="1"/>
      <p:bldP spid="23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 smtClean="0"/>
                <a:t>1146,00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220,37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</a:t>
              </a:r>
              <a:r>
                <a:rPr lang="de-DE" dirty="0" smtClean="0"/>
                <a:t>792,26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</a:t>
            </a:r>
            <a:r>
              <a:rPr lang="de-DE" dirty="0" smtClean="0"/>
              <a:t>133,37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220,37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</a:t>
            </a:r>
            <a:r>
              <a:rPr lang="de-DE" dirty="0" smtClean="0"/>
              <a:t>133</a:t>
            </a:r>
            <a:r>
              <a:rPr lang="de-DE" dirty="0" smtClean="0"/>
              <a:t>,37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191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,38€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 smtClean="0"/>
                <a:t>87</a:t>
              </a:r>
              <a:r>
                <a:rPr lang="de-DE" dirty="0" smtClean="0"/>
                <a:t>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1233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1146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411,75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9.300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266</a:t>
            </a:r>
          </a:p>
        </p:txBody>
      </p:sp>
      <p:sp>
        <p:nvSpPr>
          <p:cNvPr id="52" name="Rechteck 51"/>
          <p:cNvSpPr/>
          <p:nvPr/>
        </p:nvSpPr>
        <p:spPr>
          <a:xfrm>
            <a:off x="6766462" y="2147055"/>
            <a:ext cx="78644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798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2</a:t>
            </a:r>
            <a:r>
              <a:rPr lang="de-DE" sz="2800" dirty="0" smtClean="0">
                <a:solidFill>
                  <a:schemeClr val="tx1"/>
                </a:solidFill>
              </a:rPr>
              <a:t>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 98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294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11.300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92633" y="4095842"/>
            <a:ext cx="802473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885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rgbClr val="F57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Mindestgeb</a:t>
            </a:r>
            <a:r>
              <a:rPr lang="de-DE" dirty="0" smtClean="0">
                <a:solidFill>
                  <a:schemeClr val="tx1"/>
                </a:solidFill>
              </a:rPr>
              <a:t>.!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4633826" y="5118341"/>
            <a:ext cx="726710" cy="421672"/>
          </a:xfrm>
          <a:prstGeom prst="rect">
            <a:avLst/>
          </a:prstGeom>
          <a:solidFill>
            <a:srgbClr val="F57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>
                <a:solidFill>
                  <a:schemeClr val="tx1"/>
                </a:solidFill>
              </a:rPr>
              <a:t>1</a:t>
            </a:r>
            <a:r>
              <a:rPr lang="de-DE" sz="2800" dirty="0" smtClean="0">
                <a:solidFill>
                  <a:schemeClr val="tx1"/>
                </a:solidFill>
              </a:rPr>
              <a:t>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187107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=310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12.300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798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885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- 798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87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+295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7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11.300,00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295,00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295,00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383666" y="5101136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305287" y="352001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383665" y="3901956"/>
            <a:ext cx="1491341" cy="136238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Vergleichs-gebühr!!!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3" grpId="0" animBg="1"/>
      <p:bldP spid="3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798,00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147,50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590,00EUR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60,50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147,50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60,50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118,50€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87,00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885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-798=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466394" y="5480758"/>
            <a:ext cx="10150979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800" dirty="0" smtClean="0"/>
              <a:t>Gemäß § 36 III GKG wird keine Vergleichsgebühr erhoben.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9861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25.800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</a:t>
            </a:r>
          </a:p>
        </p:txBody>
      </p:sp>
      <p:sp>
        <p:nvSpPr>
          <p:cNvPr id="52" name="Rechteck 51"/>
          <p:cNvSpPr/>
          <p:nvPr/>
        </p:nvSpPr>
        <p:spPr>
          <a:xfrm>
            <a:off x="6766462" y="2147055"/>
            <a:ext cx="98100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1347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4</a:t>
            </a:r>
            <a:r>
              <a:rPr lang="de-DE" sz="2800" dirty="0" smtClean="0">
                <a:solidFill>
                  <a:schemeClr val="tx1"/>
                </a:solidFill>
              </a:rPr>
              <a:t>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85215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140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420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29.800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92633" y="4095842"/>
            <a:ext cx="92086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1347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4.000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0,25 v. 140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4633826" y="5118341"/>
            <a:ext cx="726710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>
                <a:solidFill>
                  <a:schemeClr val="tx1"/>
                </a:solidFill>
              </a:rPr>
              <a:t>3</a:t>
            </a:r>
            <a:r>
              <a:rPr lang="de-DE" sz="2800" dirty="0" smtClean="0">
                <a:solidFill>
                  <a:schemeClr val="tx1"/>
                </a:solidFill>
              </a:rPr>
              <a:t>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187107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=484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33.800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487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1347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1347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- 1347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0</a:t>
              </a: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+449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2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1172</Words>
  <Application>Microsoft Office PowerPoint</Application>
  <PresentationFormat>Breitbild</PresentationFormat>
  <Paragraphs>437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115</cp:revision>
  <dcterms:created xsi:type="dcterms:W3CDTF">2023-07-24T07:26:55Z</dcterms:created>
  <dcterms:modified xsi:type="dcterms:W3CDTF">2024-06-07T12:56:16Z</dcterms:modified>
</cp:coreProperties>
</file>