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7104063" cy="10234613"/>
  <p:embeddedFontLst>
    <p:embeddedFont>
      <p:font typeface="Arial" panose="020B060402020202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mpiere" panose="020B0604020202020204" charset="0"/>
      <p:regular r:id="rId15"/>
    </p:embeddedFont>
    <p:embeddedFont>
      <p:font typeface="Oswald" panose="020B0604020202020204" charset="0"/>
      <p:regular r:id="rId16"/>
    </p:embeddedFont>
    <p:embeddedFont>
      <p:font typeface="Adlery Swash" panose="020B0604020202020204" charset="0"/>
      <p:regular r:id="rId17"/>
    </p:embeddedFont>
    <p:embeddedFont>
      <p:font typeface="Adam Script" panose="020B0604020202020204" charset="-78"/>
      <p:regular r:id="rId18"/>
    </p:embeddedFont>
    <p:embeddedFont>
      <p:font typeface="Canva Sa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7EDC2FE0-B870-F74E-A5EB-64EF015FB083}"/>
    <pc:docChg chg="undo custSel modSld">
      <pc:chgData name="Katja Dittrich" userId="7fd2e0e7fd3099c6" providerId="LiveId" clId="{7EDC2FE0-B870-F74E-A5EB-64EF015FB083}" dt="2024-02-18T16:24:03.521" v="52" actId="7634"/>
      <pc:docMkLst>
        <pc:docMk/>
      </pc:docMkLst>
      <pc:sldChg chg="addSp">
        <pc:chgData name="Katja Dittrich" userId="7fd2e0e7fd3099c6" providerId="LiveId" clId="{7EDC2FE0-B870-F74E-A5EB-64EF015FB083}" dt="2024-02-18T16:24:03.521" v="52" actId="7634"/>
        <pc:sldMkLst>
          <pc:docMk/>
          <pc:sldMk cId="0" sldId="256"/>
        </pc:sldMkLst>
        <pc:inkChg chg="add">
          <ac:chgData name="Katja Dittrich" userId="7fd2e0e7fd3099c6" providerId="LiveId" clId="{7EDC2FE0-B870-F74E-A5EB-64EF015FB083}" dt="2024-02-18T16:24:03.521" v="52" actId="7634"/>
          <ac:inkMkLst>
            <pc:docMk/>
            <pc:sldMk cId="0" sldId="256"/>
            <ac:inkMk id="31" creationId="{098471BF-4F9C-EAE3-7CC5-9D37FC2E36E7}"/>
          </ac:inkMkLst>
        </pc:inkChg>
      </pc:sldChg>
      <pc:sldChg chg="modSp">
        <pc:chgData name="Katja Dittrich" userId="7fd2e0e7fd3099c6" providerId="LiveId" clId="{7EDC2FE0-B870-F74E-A5EB-64EF015FB083}" dt="2024-02-18T16:19:36.476" v="16" actId="1076"/>
        <pc:sldMkLst>
          <pc:docMk/>
          <pc:sldMk cId="0" sldId="257"/>
        </pc:sldMkLst>
        <pc:spChg chg="mod">
          <ac:chgData name="Katja Dittrich" userId="7fd2e0e7fd3099c6" providerId="LiveId" clId="{7EDC2FE0-B870-F74E-A5EB-64EF015FB083}" dt="2024-02-18T16:19:26.995" v="14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9:36.476" v="16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8:24.709" v="1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8:47.707" v="6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9:00.083" v="9" actId="14100"/>
          <ac:spMkLst>
            <pc:docMk/>
            <pc:sldMk cId="0" sldId="257"/>
            <ac:spMk id="20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19:06.567" v="11" actId="1076"/>
          <ac:spMkLst>
            <pc:docMk/>
            <pc:sldMk cId="0" sldId="257"/>
            <ac:spMk id="21" creationId="{00000000-0000-0000-0000-000000000000}"/>
          </ac:spMkLst>
        </pc:spChg>
      </pc:sldChg>
      <pc:sldChg chg="modSp">
        <pc:chgData name="Katja Dittrich" userId="7fd2e0e7fd3099c6" providerId="LiveId" clId="{7EDC2FE0-B870-F74E-A5EB-64EF015FB083}" dt="2024-02-18T16:19:58.025" v="17" actId="14100"/>
        <pc:sldMkLst>
          <pc:docMk/>
          <pc:sldMk cId="0" sldId="258"/>
        </pc:sldMkLst>
        <pc:spChg chg="mod">
          <ac:chgData name="Katja Dittrich" userId="7fd2e0e7fd3099c6" providerId="LiveId" clId="{7EDC2FE0-B870-F74E-A5EB-64EF015FB083}" dt="2024-02-18T16:19:58.025" v="17" actId="14100"/>
          <ac:spMkLst>
            <pc:docMk/>
            <pc:sldMk cId="0" sldId="258"/>
            <ac:spMk id="24" creationId="{00000000-0000-0000-0000-000000000000}"/>
          </ac:spMkLst>
        </pc:spChg>
      </pc:sldChg>
      <pc:sldChg chg="modSp">
        <pc:chgData name="Katja Dittrich" userId="7fd2e0e7fd3099c6" providerId="LiveId" clId="{7EDC2FE0-B870-F74E-A5EB-64EF015FB083}" dt="2024-02-18T16:20:54.579" v="30" actId="1076"/>
        <pc:sldMkLst>
          <pc:docMk/>
          <pc:sldMk cId="0" sldId="259"/>
        </pc:sldMkLst>
        <pc:spChg chg="mod">
          <ac:chgData name="Katja Dittrich" userId="7fd2e0e7fd3099c6" providerId="LiveId" clId="{7EDC2FE0-B870-F74E-A5EB-64EF015FB083}" dt="2024-02-18T16:20:54.579" v="30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25.003" v="22" actId="1076"/>
          <ac:spMkLst>
            <pc:docMk/>
            <pc:sldMk cId="0" sldId="259"/>
            <ac:spMk id="16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41.635" v="26" actId="107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49.425" v="29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13.754" v="19" actId="107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0:17.683" v="20" actId="14100"/>
          <ac:spMkLst>
            <pc:docMk/>
            <pc:sldMk cId="0" sldId="259"/>
            <ac:spMk id="20" creationId="{00000000-0000-0000-0000-000000000000}"/>
          </ac:spMkLst>
        </pc:spChg>
      </pc:sldChg>
      <pc:sldChg chg="modSp">
        <pc:chgData name="Katja Dittrich" userId="7fd2e0e7fd3099c6" providerId="LiveId" clId="{7EDC2FE0-B870-F74E-A5EB-64EF015FB083}" dt="2024-02-18T16:22:30.884" v="51" actId="1076"/>
        <pc:sldMkLst>
          <pc:docMk/>
          <pc:sldMk cId="0" sldId="262"/>
        </pc:sldMkLst>
        <pc:spChg chg="mod">
          <ac:chgData name="Katja Dittrich" userId="7fd2e0e7fd3099c6" providerId="LiveId" clId="{7EDC2FE0-B870-F74E-A5EB-64EF015FB083}" dt="2024-02-18T16:21:59.928" v="43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1:45.848" v="38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2:30.884" v="51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1:27.138" v="32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1:32.817" v="34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Katja Dittrich" userId="7fd2e0e7fd3099c6" providerId="LiveId" clId="{7EDC2FE0-B870-F74E-A5EB-64EF015FB083}" dt="2024-02-18T16:22:16.482" v="49" actId="1076"/>
          <ac:spMkLst>
            <pc:docMk/>
            <pc:sldMk cId="0" sldId="262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A48621D-F6A8-4EAD-9D5D-2878D712246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CE973B1-B63C-4DCB-B218-EA0096A93D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64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07:11:22.076"/>
    </inkml:context>
    <inkml:brush xml:id="br0">
      <inkml:brushProperty name="height" value="0.053" units="cm"/>
      <inkml:brushProperty name="color" value="#FF0000"/>
    </inkml:brush>
  </inkml:definitions>
  <inkml:trace contextRef="#ctx0" brushRef="#br0">28377 14083 12428,'0'-10'-2517,"-8"-7"1881,6 15 1,-8-13 104,3 9 88,5 0 487,-6-2-147,8 6 1,2-7 443,4 9 0,-4 3-568,5 3 1,-3-4-36,2 4 261,4-4 1,34 23 0,5 6-1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customXml" Target="../ink/ink1.xml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22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3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3.svg"/><Relationship Id="rId9" Type="http://schemas.openxmlformats.org/officeDocument/2006/relationships/image" Target="../media/image14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5" Type="http://schemas.openxmlformats.org/officeDocument/2006/relationships/image" Target="../media/image15.svg"/><Relationship Id="rId10" Type="http://schemas.openxmlformats.org/officeDocument/2006/relationships/image" Target="../media/image36.svg"/><Relationship Id="rId4" Type="http://schemas.openxmlformats.org/officeDocument/2006/relationships/image" Target="../media/image3.sv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47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45.sv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28.png"/><Relationship Id="rId10" Type="http://schemas.openxmlformats.org/officeDocument/2006/relationships/image" Target="../media/image15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0583" y="5814777"/>
            <a:ext cx="3722522" cy="3722522"/>
          </a:xfrm>
          <a:custGeom>
            <a:avLst/>
            <a:gdLst/>
            <a:ahLst/>
            <a:cxnLst/>
            <a:rect l="l" t="t" r="r" b="b"/>
            <a:pathLst>
              <a:path w="3722522" h="3722522">
                <a:moveTo>
                  <a:pt x="0" y="0"/>
                </a:moveTo>
                <a:lnTo>
                  <a:pt x="3722522" y="0"/>
                </a:lnTo>
                <a:lnTo>
                  <a:pt x="3722522" y="3722522"/>
                </a:lnTo>
                <a:lnTo>
                  <a:pt x="0" y="3722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47005" y="5814777"/>
            <a:ext cx="3722522" cy="3722522"/>
          </a:xfrm>
          <a:custGeom>
            <a:avLst/>
            <a:gdLst/>
            <a:ahLst/>
            <a:cxnLst/>
            <a:rect l="l" t="t" r="r" b="b"/>
            <a:pathLst>
              <a:path w="3722522" h="3722522">
                <a:moveTo>
                  <a:pt x="0" y="0"/>
                </a:moveTo>
                <a:lnTo>
                  <a:pt x="3722522" y="0"/>
                </a:lnTo>
                <a:lnTo>
                  <a:pt x="3722522" y="3722522"/>
                </a:lnTo>
                <a:lnTo>
                  <a:pt x="0" y="372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494531">
            <a:off x="2909883" y="4004284"/>
            <a:ext cx="2371734" cy="741167"/>
          </a:xfrm>
          <a:custGeom>
            <a:avLst/>
            <a:gdLst/>
            <a:ahLst/>
            <a:cxnLst/>
            <a:rect l="l" t="t" r="r" b="b"/>
            <a:pathLst>
              <a:path w="2371734" h="741167">
                <a:moveTo>
                  <a:pt x="0" y="0"/>
                </a:moveTo>
                <a:lnTo>
                  <a:pt x="2371734" y="0"/>
                </a:lnTo>
                <a:lnTo>
                  <a:pt x="2371734" y="741166"/>
                </a:lnTo>
                <a:lnTo>
                  <a:pt x="0" y="7411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865291">
            <a:off x="6481682" y="3841462"/>
            <a:ext cx="1935366" cy="604802"/>
          </a:xfrm>
          <a:custGeom>
            <a:avLst/>
            <a:gdLst/>
            <a:ahLst/>
            <a:cxnLst/>
            <a:rect l="l" t="t" r="r" b="b"/>
            <a:pathLst>
              <a:path w="1935366" h="604802">
                <a:moveTo>
                  <a:pt x="0" y="0"/>
                </a:moveTo>
                <a:lnTo>
                  <a:pt x="1935366" y="0"/>
                </a:lnTo>
                <a:lnTo>
                  <a:pt x="1935366" y="604802"/>
                </a:lnTo>
                <a:lnTo>
                  <a:pt x="0" y="6048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169472">
            <a:off x="10222758" y="3851785"/>
            <a:ext cx="2003871" cy="626210"/>
          </a:xfrm>
          <a:custGeom>
            <a:avLst/>
            <a:gdLst/>
            <a:ahLst/>
            <a:cxnLst/>
            <a:rect l="l" t="t" r="r" b="b"/>
            <a:pathLst>
              <a:path w="2003871" h="626210">
                <a:moveTo>
                  <a:pt x="0" y="0"/>
                </a:moveTo>
                <a:lnTo>
                  <a:pt x="2003872" y="0"/>
                </a:lnTo>
                <a:lnTo>
                  <a:pt x="2003872" y="626209"/>
                </a:lnTo>
                <a:lnTo>
                  <a:pt x="0" y="6262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71228">
            <a:off x="13830368" y="3805598"/>
            <a:ext cx="2382721" cy="744600"/>
          </a:xfrm>
          <a:custGeom>
            <a:avLst/>
            <a:gdLst/>
            <a:ahLst/>
            <a:cxnLst/>
            <a:rect l="l" t="t" r="r" b="b"/>
            <a:pathLst>
              <a:path w="2382721" h="744600">
                <a:moveTo>
                  <a:pt x="0" y="0"/>
                </a:moveTo>
                <a:lnTo>
                  <a:pt x="2382722" y="0"/>
                </a:lnTo>
                <a:lnTo>
                  <a:pt x="2382722" y="744600"/>
                </a:lnTo>
                <a:lnTo>
                  <a:pt x="0" y="744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3875" y="5723294"/>
            <a:ext cx="3814005" cy="3814005"/>
          </a:xfrm>
          <a:custGeom>
            <a:avLst/>
            <a:gdLst/>
            <a:ahLst/>
            <a:cxnLst/>
            <a:rect l="l" t="t" r="r" b="b"/>
            <a:pathLst>
              <a:path w="3814005" h="3814005">
                <a:moveTo>
                  <a:pt x="0" y="0"/>
                </a:moveTo>
                <a:lnTo>
                  <a:pt x="3814005" y="0"/>
                </a:lnTo>
                <a:lnTo>
                  <a:pt x="3814005" y="3814005"/>
                </a:lnTo>
                <a:lnTo>
                  <a:pt x="0" y="3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0855" y="389760"/>
            <a:ext cx="17488672" cy="2754466"/>
          </a:xfrm>
          <a:custGeom>
            <a:avLst/>
            <a:gdLst/>
            <a:ahLst/>
            <a:cxnLst/>
            <a:rect l="l" t="t" r="r" b="b"/>
            <a:pathLst>
              <a:path w="17488672" h="2754466">
                <a:moveTo>
                  <a:pt x="0" y="0"/>
                </a:moveTo>
                <a:lnTo>
                  <a:pt x="17488672" y="0"/>
                </a:lnTo>
                <a:lnTo>
                  <a:pt x="17488672" y="2754465"/>
                </a:lnTo>
                <a:lnTo>
                  <a:pt x="0" y="27544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78291" y="5814777"/>
            <a:ext cx="3722522" cy="3722522"/>
          </a:xfrm>
          <a:custGeom>
            <a:avLst/>
            <a:gdLst/>
            <a:ahLst/>
            <a:cxnLst/>
            <a:rect l="l" t="t" r="r" b="b"/>
            <a:pathLst>
              <a:path w="4963363" h="4963363">
                <a:moveTo>
                  <a:pt x="0" y="0"/>
                </a:moveTo>
                <a:lnTo>
                  <a:pt x="4963363" y="0"/>
                </a:lnTo>
                <a:lnTo>
                  <a:pt x="4963363" y="4963363"/>
                </a:lnTo>
                <a:lnTo>
                  <a:pt x="0" y="49633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401510" y="7119701"/>
            <a:ext cx="3269176" cy="83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</a:rPr>
              <a:t>auf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Anordnung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758327" y="2257003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1947127" h="1628285">
                <a:moveTo>
                  <a:pt x="0" y="0"/>
                </a:moveTo>
                <a:lnTo>
                  <a:pt x="1947127" y="0"/>
                </a:lnTo>
                <a:lnTo>
                  <a:pt x="1947127" y="1628284"/>
                </a:lnTo>
                <a:lnTo>
                  <a:pt x="0" y="16282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827257" y="6712721"/>
            <a:ext cx="3269175" cy="153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999" dirty="0" err="1">
                <a:solidFill>
                  <a:srgbClr val="000000"/>
                </a:solidFill>
                <a:latin typeface="Pompiere"/>
              </a:rPr>
              <a:t>beglaubigte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  <a:p>
            <a:pPr algn="ctr"/>
            <a:r>
              <a:rPr lang="en-US" sz="4999" dirty="0" err="1">
                <a:solidFill>
                  <a:srgbClr val="000000"/>
                </a:solidFill>
                <a:latin typeface="Pompiere"/>
              </a:rPr>
              <a:t>Abschrift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6575" y="6712721"/>
            <a:ext cx="3269175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eigenhändige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Unterschrift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285130" y="7095889"/>
            <a:ext cx="326917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Ausfertigung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54014" y="1162263"/>
            <a:ext cx="14779972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737373"/>
                </a:solidFill>
                <a:latin typeface="Oswald"/>
              </a:rPr>
              <a:t>III: Unterschriftliche Vollziehung der Schriftstücke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15985" y="2786349"/>
            <a:ext cx="62316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12</a:t>
            </a:r>
          </a:p>
        </p:txBody>
      </p:sp>
      <p:sp>
        <p:nvSpPr>
          <p:cNvPr id="21" name="Freeform 21"/>
          <p:cNvSpPr/>
          <p:nvPr/>
        </p:nvSpPr>
        <p:spPr>
          <a:xfrm>
            <a:off x="2429685" y="8444158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2596169" h="2171046">
                <a:moveTo>
                  <a:pt x="0" y="0"/>
                </a:moveTo>
                <a:lnTo>
                  <a:pt x="2596169" y="0"/>
                </a:lnTo>
                <a:lnTo>
                  <a:pt x="2596169" y="2171046"/>
                </a:lnTo>
                <a:lnTo>
                  <a:pt x="0" y="2171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027577" y="9022146"/>
            <a:ext cx="77415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13</a:t>
            </a:r>
          </a:p>
        </p:txBody>
      </p:sp>
      <p:sp>
        <p:nvSpPr>
          <p:cNvPr id="24" name="Freeform 24"/>
          <p:cNvSpPr/>
          <p:nvPr/>
        </p:nvSpPr>
        <p:spPr>
          <a:xfrm>
            <a:off x="7196873" y="8444158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2596169" h="2171046">
                <a:moveTo>
                  <a:pt x="0" y="0"/>
                </a:moveTo>
                <a:lnTo>
                  <a:pt x="2596169" y="0"/>
                </a:lnTo>
                <a:lnTo>
                  <a:pt x="2596169" y="2171046"/>
                </a:lnTo>
                <a:lnTo>
                  <a:pt x="0" y="2171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724856" y="9022146"/>
            <a:ext cx="2891161" cy="74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14</a:t>
            </a:r>
          </a:p>
        </p:txBody>
      </p:sp>
      <p:sp>
        <p:nvSpPr>
          <p:cNvPr id="27" name="Freeform 27"/>
          <p:cNvSpPr/>
          <p:nvPr/>
        </p:nvSpPr>
        <p:spPr>
          <a:xfrm>
            <a:off x="11604233" y="8444158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2596169" h="2171046">
                <a:moveTo>
                  <a:pt x="0" y="0"/>
                </a:moveTo>
                <a:lnTo>
                  <a:pt x="2596169" y="0"/>
                </a:lnTo>
                <a:lnTo>
                  <a:pt x="2596169" y="2171046"/>
                </a:lnTo>
                <a:lnTo>
                  <a:pt x="0" y="2171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1130492" y="9022146"/>
            <a:ext cx="2891161" cy="74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15</a:t>
            </a:r>
          </a:p>
        </p:txBody>
      </p:sp>
      <p:sp>
        <p:nvSpPr>
          <p:cNvPr id="29" name="Freeform 29"/>
          <p:cNvSpPr/>
          <p:nvPr/>
        </p:nvSpPr>
        <p:spPr>
          <a:xfrm>
            <a:off x="16012378" y="8452622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1947127" h="1628285">
                <a:moveTo>
                  <a:pt x="0" y="0"/>
                </a:moveTo>
                <a:lnTo>
                  <a:pt x="1947127" y="0"/>
                </a:lnTo>
                <a:lnTo>
                  <a:pt x="1947127" y="1628285"/>
                </a:lnTo>
                <a:lnTo>
                  <a:pt x="0" y="16282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5540361" y="9000714"/>
            <a:ext cx="2891161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98471BF-4F9C-EAE3-7CC5-9D37FC2E36E7}"/>
                  </a:ext>
                </a:extLst>
              </p14:cNvPr>
              <p14:cNvContentPartPr/>
              <p14:nvPr/>
            </p14:nvContentPartPr>
            <p14:xfrm>
              <a:off x="10202400" y="5042880"/>
              <a:ext cx="47160" cy="27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98471BF-4F9C-EAE3-7CC5-9D37FC2E36E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93040" y="5033520"/>
                <a:ext cx="65880" cy="4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2" grpId="0"/>
      <p:bldP spid="25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366" y="0"/>
            <a:ext cx="18522115" cy="104186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6657" y="2979640"/>
            <a:ext cx="3814005" cy="3814005"/>
          </a:xfrm>
          <a:custGeom>
            <a:avLst/>
            <a:gdLst/>
            <a:ahLst/>
            <a:cxnLst/>
            <a:rect l="l" t="t" r="r" b="b"/>
            <a:pathLst>
              <a:path w="3814005" h="3814005">
                <a:moveTo>
                  <a:pt x="0" y="0"/>
                </a:moveTo>
                <a:lnTo>
                  <a:pt x="3814006" y="0"/>
                </a:lnTo>
                <a:lnTo>
                  <a:pt x="3814006" y="3814005"/>
                </a:lnTo>
                <a:lnTo>
                  <a:pt x="0" y="3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61323" y="7288945"/>
            <a:ext cx="4329485" cy="2581456"/>
          </a:xfrm>
          <a:custGeom>
            <a:avLst/>
            <a:gdLst/>
            <a:ahLst/>
            <a:cxnLst/>
            <a:rect l="l" t="t" r="r" b="b"/>
            <a:pathLst>
              <a:path w="4329485" h="2581456">
                <a:moveTo>
                  <a:pt x="0" y="0"/>
                </a:moveTo>
                <a:lnTo>
                  <a:pt x="4329486" y="0"/>
                </a:lnTo>
                <a:lnTo>
                  <a:pt x="4329486" y="2581456"/>
                </a:lnTo>
                <a:lnTo>
                  <a:pt x="0" y="258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61323" y="4212189"/>
            <a:ext cx="4329485" cy="2581456"/>
          </a:xfrm>
          <a:custGeom>
            <a:avLst/>
            <a:gdLst/>
            <a:ahLst/>
            <a:cxnLst/>
            <a:rect l="l" t="t" r="r" b="b"/>
            <a:pathLst>
              <a:path w="4329485" h="2581456">
                <a:moveTo>
                  <a:pt x="0" y="0"/>
                </a:moveTo>
                <a:lnTo>
                  <a:pt x="4329486" y="0"/>
                </a:lnTo>
                <a:lnTo>
                  <a:pt x="4329486" y="2581456"/>
                </a:lnTo>
                <a:lnTo>
                  <a:pt x="0" y="258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75340" y="1028700"/>
            <a:ext cx="4329485" cy="2581456"/>
          </a:xfrm>
          <a:custGeom>
            <a:avLst/>
            <a:gdLst/>
            <a:ahLst/>
            <a:cxnLst/>
            <a:rect l="l" t="t" r="r" b="b"/>
            <a:pathLst>
              <a:path w="4329485" h="2581456">
                <a:moveTo>
                  <a:pt x="0" y="0"/>
                </a:moveTo>
                <a:lnTo>
                  <a:pt x="4329485" y="0"/>
                </a:lnTo>
                <a:lnTo>
                  <a:pt x="4329485" y="2581456"/>
                </a:lnTo>
                <a:lnTo>
                  <a:pt x="0" y="258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89481" y="1046012"/>
            <a:ext cx="4329485" cy="2581456"/>
          </a:xfrm>
          <a:custGeom>
            <a:avLst/>
            <a:gdLst/>
            <a:ahLst/>
            <a:cxnLst/>
            <a:rect l="l" t="t" r="r" b="b"/>
            <a:pathLst>
              <a:path w="4329485" h="2581456">
                <a:moveTo>
                  <a:pt x="0" y="0"/>
                </a:moveTo>
                <a:lnTo>
                  <a:pt x="4329485" y="0"/>
                </a:lnTo>
                <a:lnTo>
                  <a:pt x="4329485" y="2581456"/>
                </a:lnTo>
                <a:lnTo>
                  <a:pt x="0" y="2581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84103" y="2158359"/>
            <a:ext cx="2023580" cy="543399"/>
          </a:xfrm>
          <a:custGeom>
            <a:avLst/>
            <a:gdLst/>
            <a:ahLst/>
            <a:cxnLst/>
            <a:rect l="l" t="t" r="r" b="b"/>
            <a:pathLst>
              <a:path w="3303263" h="842332">
                <a:moveTo>
                  <a:pt x="0" y="0"/>
                </a:moveTo>
                <a:lnTo>
                  <a:pt x="3303263" y="0"/>
                </a:lnTo>
                <a:lnTo>
                  <a:pt x="3303263" y="842332"/>
                </a:lnTo>
                <a:lnTo>
                  <a:pt x="0" y="8423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77758">
            <a:off x="4767545" y="2833351"/>
            <a:ext cx="1821432" cy="364286"/>
          </a:xfrm>
          <a:custGeom>
            <a:avLst/>
            <a:gdLst/>
            <a:ahLst/>
            <a:cxnLst/>
            <a:rect l="l" t="t" r="r" b="b"/>
            <a:pathLst>
              <a:path w="1821432" h="364286">
                <a:moveTo>
                  <a:pt x="0" y="0"/>
                </a:moveTo>
                <a:lnTo>
                  <a:pt x="1821432" y="0"/>
                </a:lnTo>
                <a:lnTo>
                  <a:pt x="1821432" y="364286"/>
                </a:lnTo>
                <a:lnTo>
                  <a:pt x="0" y="364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9298">
            <a:off x="5414847" y="5206402"/>
            <a:ext cx="1821432" cy="364286"/>
          </a:xfrm>
          <a:custGeom>
            <a:avLst/>
            <a:gdLst/>
            <a:ahLst/>
            <a:cxnLst/>
            <a:rect l="l" t="t" r="r" b="b"/>
            <a:pathLst>
              <a:path w="1821432" h="364286">
                <a:moveTo>
                  <a:pt x="0" y="0"/>
                </a:moveTo>
                <a:lnTo>
                  <a:pt x="1821432" y="0"/>
                </a:lnTo>
                <a:lnTo>
                  <a:pt x="1821432" y="364286"/>
                </a:lnTo>
                <a:lnTo>
                  <a:pt x="0" y="364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74043">
            <a:off x="4773891" y="7177456"/>
            <a:ext cx="1821432" cy="364286"/>
          </a:xfrm>
          <a:custGeom>
            <a:avLst/>
            <a:gdLst/>
            <a:ahLst/>
            <a:cxnLst/>
            <a:rect l="l" t="t" r="r" b="b"/>
            <a:pathLst>
              <a:path w="1821432" h="364286">
                <a:moveTo>
                  <a:pt x="0" y="0"/>
                </a:moveTo>
                <a:lnTo>
                  <a:pt x="1821432" y="0"/>
                </a:lnTo>
                <a:lnTo>
                  <a:pt x="1821432" y="364286"/>
                </a:lnTo>
                <a:lnTo>
                  <a:pt x="0" y="364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29072" y="3969067"/>
            <a:ext cx="3269175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eigenhändige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Unterschrift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83779" y="8878624"/>
            <a:ext cx="3637585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000" dirty="0">
                <a:solidFill>
                  <a:srgbClr val="000000"/>
                </a:solidFill>
                <a:latin typeface="Pompiere"/>
              </a:rPr>
              <a:t>Fischer</a:t>
            </a:r>
          </a:p>
          <a:p>
            <a:pPr algn="ctr">
              <a:lnSpc>
                <a:spcPts val="3150"/>
              </a:lnSpc>
            </a:pPr>
            <a:r>
              <a:rPr lang="en-US" sz="3000" dirty="0">
                <a:solidFill>
                  <a:srgbClr val="000000"/>
                </a:solidFill>
                <a:latin typeface="Pompiere"/>
              </a:rPr>
              <a:t>Richter am </a:t>
            </a:r>
            <a:r>
              <a:rPr lang="en-US" sz="3000" dirty="0" err="1">
                <a:solidFill>
                  <a:srgbClr val="000000"/>
                </a:solidFill>
                <a:latin typeface="Pompiere"/>
              </a:rPr>
              <a:t>Amtsgericht</a:t>
            </a:r>
            <a:endParaRPr lang="en-US" sz="3000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450716" y="8188008"/>
            <a:ext cx="1103709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dlery Swash"/>
              </a:rPr>
              <a:t>Fischer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92934" y="7262527"/>
            <a:ext cx="1818648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13 Abs. 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97011" y="5028959"/>
            <a:ext cx="3010495" cy="115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kein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Pompiere"/>
              </a:rPr>
              <a:t>entfernbarer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4454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Farbträger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36471" y="4180476"/>
            <a:ext cx="2005694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13 Abs.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17845" y="1653140"/>
            <a:ext cx="2707481" cy="1720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der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Namenszug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4454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muss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deutlich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4454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erkennbar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sein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59996" y="985554"/>
            <a:ext cx="181727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13 Abs.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13692" y="1915471"/>
            <a:ext cx="287944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Namensstempel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887254" y="1026003"/>
            <a:ext cx="181727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13 Abs. 2</a:t>
            </a:r>
          </a:p>
        </p:txBody>
      </p:sp>
      <p:sp>
        <p:nvSpPr>
          <p:cNvPr id="23" name="Freeform 23"/>
          <p:cNvSpPr/>
          <p:nvPr/>
        </p:nvSpPr>
        <p:spPr>
          <a:xfrm>
            <a:off x="1881006" y="5898818"/>
            <a:ext cx="2209061" cy="1847327"/>
          </a:xfrm>
          <a:custGeom>
            <a:avLst/>
            <a:gdLst/>
            <a:ahLst/>
            <a:cxnLst/>
            <a:rect l="l" t="t" r="r" b="b"/>
            <a:pathLst>
              <a:path w="2945414" h="2463103">
                <a:moveTo>
                  <a:pt x="0" y="0"/>
                </a:moveTo>
                <a:lnTo>
                  <a:pt x="2945414" y="0"/>
                </a:lnTo>
                <a:lnTo>
                  <a:pt x="2945414" y="2463103"/>
                </a:lnTo>
                <a:lnTo>
                  <a:pt x="0" y="24631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345492" y="6548919"/>
            <a:ext cx="3280089" cy="84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7"/>
              </a:lnSpc>
            </a:pPr>
            <a:r>
              <a:rPr lang="en-US" sz="5105" dirty="0">
                <a:solidFill>
                  <a:srgbClr val="000000"/>
                </a:solidFill>
                <a:latin typeface="Pompiere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589116"/>
            <a:ext cx="3722522" cy="3722522"/>
            <a:chOff x="0" y="0"/>
            <a:chExt cx="4963363" cy="49633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363" cy="4963363"/>
            </a:xfrm>
            <a:custGeom>
              <a:avLst/>
              <a:gdLst/>
              <a:ahLst/>
              <a:cxnLst/>
              <a:rect l="l" t="t" r="r" b="b"/>
              <a:pathLst>
                <a:path w="4963363" h="4963363">
                  <a:moveTo>
                    <a:pt x="0" y="0"/>
                  </a:moveTo>
                  <a:lnTo>
                    <a:pt x="4963363" y="0"/>
                  </a:lnTo>
                  <a:lnTo>
                    <a:pt x="4963363" y="4963363"/>
                  </a:lnTo>
                  <a:lnTo>
                    <a:pt x="0" y="4963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430959" y="1739899"/>
              <a:ext cx="4358901" cy="1107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000000"/>
                  </a:solidFill>
                  <a:latin typeface="Pompiere"/>
                </a:rPr>
                <a:t>auf Anordnung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6633515" y="401367"/>
            <a:ext cx="5700544" cy="2850272"/>
          </a:xfrm>
          <a:custGeom>
            <a:avLst/>
            <a:gdLst/>
            <a:ahLst/>
            <a:cxnLst/>
            <a:rect l="l" t="t" r="r" b="b"/>
            <a:pathLst>
              <a:path w="7600725" h="3800363">
                <a:moveTo>
                  <a:pt x="0" y="0"/>
                </a:moveTo>
                <a:lnTo>
                  <a:pt x="7600725" y="0"/>
                </a:lnTo>
                <a:lnTo>
                  <a:pt x="7600725" y="3800363"/>
                </a:lnTo>
                <a:lnTo>
                  <a:pt x="0" y="3800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19582" y="1085934"/>
            <a:ext cx="396281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nicht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Wortlaut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44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verfügte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Pompiere"/>
              </a:rPr>
              <a:t>Schreibwerke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633515" y="3718364"/>
            <a:ext cx="5700544" cy="2850272"/>
          </a:xfrm>
          <a:custGeom>
            <a:avLst/>
            <a:gdLst/>
            <a:ahLst/>
            <a:cxnLst/>
            <a:rect l="l" t="t" r="r" b="b"/>
            <a:pathLst>
              <a:path w="7600725" h="3800363">
                <a:moveTo>
                  <a:pt x="0" y="0"/>
                </a:moveTo>
                <a:lnTo>
                  <a:pt x="7600725" y="0"/>
                </a:lnTo>
                <a:lnTo>
                  <a:pt x="7600725" y="3800363"/>
                </a:lnTo>
                <a:lnTo>
                  <a:pt x="0" y="3800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71284" y="4399597"/>
            <a:ext cx="3625007" cy="1423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Termins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-</a:t>
            </a:r>
          </a:p>
          <a:p>
            <a:pPr algn="ctr">
              <a:lnSpc>
                <a:spcPts val="4544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nachrichten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633515" y="7035361"/>
            <a:ext cx="5700544" cy="2850272"/>
          </a:xfrm>
          <a:custGeom>
            <a:avLst/>
            <a:gdLst/>
            <a:ahLst/>
            <a:cxnLst/>
            <a:rect l="l" t="t" r="r" b="b"/>
            <a:pathLst>
              <a:path w="7600725" h="3800363">
                <a:moveTo>
                  <a:pt x="0" y="0"/>
                </a:moveTo>
                <a:lnTo>
                  <a:pt x="7600725" y="0"/>
                </a:lnTo>
                <a:lnTo>
                  <a:pt x="7600725" y="3800363"/>
                </a:lnTo>
                <a:lnTo>
                  <a:pt x="0" y="3800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671284" y="8058065"/>
            <a:ext cx="3625007" cy="74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Ladungen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</p:txBody>
      </p:sp>
      <p:sp>
        <p:nvSpPr>
          <p:cNvPr id="15" name="Freeform 15"/>
          <p:cNvSpPr/>
          <p:nvPr/>
        </p:nvSpPr>
        <p:spPr>
          <a:xfrm rot="310169">
            <a:off x="4233796" y="2275824"/>
            <a:ext cx="2439537" cy="1951629"/>
          </a:xfrm>
          <a:custGeom>
            <a:avLst/>
            <a:gdLst/>
            <a:ahLst/>
            <a:cxnLst/>
            <a:rect l="l" t="t" r="r" b="b"/>
            <a:pathLst>
              <a:path w="2439537" h="1951629">
                <a:moveTo>
                  <a:pt x="0" y="0"/>
                </a:moveTo>
                <a:lnTo>
                  <a:pt x="2439537" y="0"/>
                </a:lnTo>
                <a:lnTo>
                  <a:pt x="2439537" y="1951630"/>
                </a:lnTo>
                <a:lnTo>
                  <a:pt x="0" y="19516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72122">
            <a:off x="4904145" y="4095362"/>
            <a:ext cx="1812148" cy="1449718"/>
          </a:xfrm>
          <a:custGeom>
            <a:avLst/>
            <a:gdLst/>
            <a:ahLst/>
            <a:cxnLst/>
            <a:rect l="l" t="t" r="r" b="b"/>
            <a:pathLst>
              <a:path w="1812148" h="1449718">
                <a:moveTo>
                  <a:pt x="0" y="0"/>
                </a:moveTo>
                <a:lnTo>
                  <a:pt x="1812147" y="0"/>
                </a:lnTo>
                <a:lnTo>
                  <a:pt x="1812147" y="1449718"/>
                </a:lnTo>
                <a:lnTo>
                  <a:pt x="0" y="14497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50259" flipV="1">
            <a:off x="4618283" y="6094341"/>
            <a:ext cx="2197013" cy="1757610"/>
          </a:xfrm>
          <a:custGeom>
            <a:avLst/>
            <a:gdLst/>
            <a:ahLst/>
            <a:cxnLst/>
            <a:rect l="l" t="t" r="r" b="b"/>
            <a:pathLst>
              <a:path w="2197013" h="1757610">
                <a:moveTo>
                  <a:pt x="0" y="1757610"/>
                </a:moveTo>
                <a:lnTo>
                  <a:pt x="2197012" y="1757610"/>
                </a:lnTo>
                <a:lnTo>
                  <a:pt x="2197012" y="0"/>
                </a:lnTo>
                <a:lnTo>
                  <a:pt x="0" y="0"/>
                </a:lnTo>
                <a:lnTo>
                  <a:pt x="0" y="175761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804603" y="401367"/>
            <a:ext cx="3620030" cy="4209337"/>
          </a:xfrm>
          <a:custGeom>
            <a:avLst/>
            <a:gdLst/>
            <a:ahLst/>
            <a:cxnLst/>
            <a:rect l="l" t="t" r="r" b="b"/>
            <a:pathLst>
              <a:path w="3620030" h="4209337">
                <a:moveTo>
                  <a:pt x="0" y="0"/>
                </a:moveTo>
                <a:lnTo>
                  <a:pt x="3620029" y="0"/>
                </a:lnTo>
                <a:lnTo>
                  <a:pt x="3620029" y="4209337"/>
                </a:lnTo>
                <a:lnTo>
                  <a:pt x="0" y="42093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897257" y="5351371"/>
            <a:ext cx="3620030" cy="4209337"/>
          </a:xfrm>
          <a:custGeom>
            <a:avLst/>
            <a:gdLst/>
            <a:ahLst/>
            <a:cxnLst/>
            <a:rect l="l" t="t" r="r" b="b"/>
            <a:pathLst>
              <a:path w="3620030" h="4209337">
                <a:moveTo>
                  <a:pt x="0" y="0"/>
                </a:moveTo>
                <a:lnTo>
                  <a:pt x="3620029" y="0"/>
                </a:lnTo>
                <a:lnTo>
                  <a:pt x="3620029" y="4209336"/>
                </a:lnTo>
                <a:lnTo>
                  <a:pt x="0" y="42093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4854300" y="7311638"/>
            <a:ext cx="1876582" cy="187658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t="-2910" r="-2432" b="-5484"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14695071" y="7491688"/>
            <a:ext cx="2430298" cy="1373119"/>
          </a:xfrm>
          <a:custGeom>
            <a:avLst/>
            <a:gdLst/>
            <a:ahLst/>
            <a:cxnLst/>
            <a:rect l="l" t="t" r="r" b="b"/>
            <a:pathLst>
              <a:path w="2430298" h="1373119">
                <a:moveTo>
                  <a:pt x="0" y="0"/>
                </a:moveTo>
                <a:lnTo>
                  <a:pt x="2430298" y="0"/>
                </a:lnTo>
                <a:lnTo>
                  <a:pt x="2430298" y="1373118"/>
                </a:lnTo>
                <a:lnTo>
                  <a:pt x="0" y="13731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897257" y="1555123"/>
            <a:ext cx="3527375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Pompiere"/>
              </a:rPr>
              <a:t>Auf </a:t>
            </a:r>
            <a:r>
              <a:rPr lang="en-US" sz="3499" dirty="0" err="1">
                <a:solidFill>
                  <a:srgbClr val="000000"/>
                </a:solidFill>
                <a:latin typeface="Pompiere"/>
              </a:rPr>
              <a:t>Anordnung</a:t>
            </a:r>
            <a:endParaRPr lang="en-US" sz="34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Pompiere"/>
              </a:rPr>
              <a:t>Name, </a:t>
            </a:r>
            <a:r>
              <a:rPr lang="en-US" sz="3499" dirty="0" err="1">
                <a:solidFill>
                  <a:srgbClr val="000000"/>
                </a:solidFill>
                <a:latin typeface="Pompiere"/>
              </a:rPr>
              <a:t>Dienstbezeichnung</a:t>
            </a:r>
            <a:r>
              <a:rPr lang="en-US" sz="3499" dirty="0">
                <a:solidFill>
                  <a:srgbClr val="000000"/>
                </a:solidFill>
                <a:latin typeface="Pompiere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008167" y="6168840"/>
            <a:ext cx="1876582" cy="856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3399" dirty="0" err="1">
                <a:solidFill>
                  <a:srgbClr val="000000"/>
                </a:solidFill>
                <a:latin typeface="Pompiere"/>
              </a:rPr>
              <a:t>kein</a:t>
            </a:r>
            <a:r>
              <a:rPr lang="en-US" sz="33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3331"/>
              </a:lnSpc>
            </a:pPr>
            <a:r>
              <a:rPr lang="en-US" sz="3399" dirty="0" err="1">
                <a:solidFill>
                  <a:srgbClr val="000000"/>
                </a:solidFill>
                <a:latin typeface="Pompiere"/>
              </a:rPr>
              <a:t>Dienstsiegel</a:t>
            </a:r>
            <a:endParaRPr lang="en-US" sz="33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831460" y="5994589"/>
            <a:ext cx="2607783" cy="2180759"/>
          </a:xfrm>
          <a:custGeom>
            <a:avLst/>
            <a:gdLst/>
            <a:ahLst/>
            <a:cxnLst/>
            <a:rect l="l" t="t" r="r" b="b"/>
            <a:pathLst>
              <a:path w="3477044" h="2907678">
                <a:moveTo>
                  <a:pt x="0" y="0"/>
                </a:moveTo>
                <a:lnTo>
                  <a:pt x="3477044" y="0"/>
                </a:lnTo>
                <a:lnTo>
                  <a:pt x="3477044" y="2907678"/>
                </a:lnTo>
                <a:lnTo>
                  <a:pt x="0" y="29076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199289" y="6761926"/>
            <a:ext cx="3872126" cy="99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7"/>
              </a:lnSpc>
            </a:pPr>
            <a:r>
              <a:rPr lang="en-US" sz="6026" dirty="0">
                <a:solidFill>
                  <a:srgbClr val="000000"/>
                </a:solidFill>
                <a:latin typeface="Pompiere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23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82239"/>
            <a:ext cx="3722522" cy="3722521"/>
            <a:chOff x="0" y="0"/>
            <a:chExt cx="4963363" cy="4963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363" cy="4963361"/>
            </a:xfrm>
            <a:custGeom>
              <a:avLst/>
              <a:gdLst/>
              <a:ahLst/>
              <a:cxnLst/>
              <a:rect l="l" t="t" r="r" b="b"/>
              <a:pathLst>
                <a:path w="4963363" h="4963361">
                  <a:moveTo>
                    <a:pt x="0" y="0"/>
                  </a:moveTo>
                  <a:lnTo>
                    <a:pt x="4963363" y="0"/>
                  </a:lnTo>
                  <a:lnTo>
                    <a:pt x="4963363" y="4963361"/>
                  </a:lnTo>
                  <a:lnTo>
                    <a:pt x="0" y="4963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02231" y="1280472"/>
              <a:ext cx="4358901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beglaubigte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Abschrift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999585" y="0"/>
            <a:ext cx="5010411" cy="4114800"/>
          </a:xfrm>
          <a:custGeom>
            <a:avLst/>
            <a:gdLst/>
            <a:ahLst/>
            <a:cxnLst/>
            <a:rect l="l" t="t" r="r" b="b"/>
            <a:pathLst>
              <a:path w="5010411" h="4114800">
                <a:moveTo>
                  <a:pt x="0" y="0"/>
                </a:moveTo>
                <a:lnTo>
                  <a:pt x="5010411" y="0"/>
                </a:lnTo>
                <a:lnTo>
                  <a:pt x="50104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40463" y="0"/>
            <a:ext cx="5010411" cy="4114800"/>
          </a:xfrm>
          <a:custGeom>
            <a:avLst/>
            <a:gdLst/>
            <a:ahLst/>
            <a:cxnLst/>
            <a:rect l="l" t="t" r="r" b="b"/>
            <a:pathLst>
              <a:path w="5010411" h="4114800">
                <a:moveTo>
                  <a:pt x="0" y="0"/>
                </a:moveTo>
                <a:lnTo>
                  <a:pt x="5010411" y="0"/>
                </a:lnTo>
                <a:lnTo>
                  <a:pt x="50104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59777" y="2432561"/>
            <a:ext cx="3290027" cy="760819"/>
          </a:xfrm>
          <a:custGeom>
            <a:avLst/>
            <a:gdLst/>
            <a:ahLst/>
            <a:cxnLst/>
            <a:rect l="l" t="t" r="r" b="b"/>
            <a:pathLst>
              <a:path w="3290027" h="760819">
                <a:moveTo>
                  <a:pt x="0" y="0"/>
                </a:moveTo>
                <a:lnTo>
                  <a:pt x="3290027" y="0"/>
                </a:lnTo>
                <a:lnTo>
                  <a:pt x="3290027" y="760818"/>
                </a:lnTo>
                <a:lnTo>
                  <a:pt x="0" y="7608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40854" y="4410395"/>
            <a:ext cx="5281428" cy="5281428"/>
          </a:xfrm>
          <a:custGeom>
            <a:avLst/>
            <a:gdLst/>
            <a:ahLst/>
            <a:cxnLst/>
            <a:rect l="l" t="t" r="r" b="b"/>
            <a:pathLst>
              <a:path w="5281428" h="5281428">
                <a:moveTo>
                  <a:pt x="0" y="0"/>
                </a:moveTo>
                <a:lnTo>
                  <a:pt x="5281428" y="0"/>
                </a:lnTo>
                <a:lnTo>
                  <a:pt x="5281428" y="5281428"/>
                </a:lnTo>
                <a:lnTo>
                  <a:pt x="0" y="5281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67806" y="2466037"/>
            <a:ext cx="3290027" cy="760819"/>
          </a:xfrm>
          <a:custGeom>
            <a:avLst/>
            <a:gdLst/>
            <a:ahLst/>
            <a:cxnLst/>
            <a:rect l="l" t="t" r="r" b="b"/>
            <a:pathLst>
              <a:path w="3290027" h="760819">
                <a:moveTo>
                  <a:pt x="0" y="0"/>
                </a:moveTo>
                <a:lnTo>
                  <a:pt x="3290026" y="0"/>
                </a:lnTo>
                <a:lnTo>
                  <a:pt x="3290026" y="760819"/>
                </a:lnTo>
                <a:lnTo>
                  <a:pt x="0" y="7608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904955" y="4349433"/>
            <a:ext cx="5281428" cy="5281428"/>
          </a:xfrm>
          <a:custGeom>
            <a:avLst/>
            <a:gdLst/>
            <a:ahLst/>
            <a:cxnLst/>
            <a:rect l="l" t="t" r="r" b="b"/>
            <a:pathLst>
              <a:path w="5281428" h="5281428">
                <a:moveTo>
                  <a:pt x="0" y="0"/>
                </a:moveTo>
                <a:lnTo>
                  <a:pt x="5281428" y="0"/>
                </a:lnTo>
                <a:lnTo>
                  <a:pt x="5281428" y="5281429"/>
                </a:lnTo>
                <a:lnTo>
                  <a:pt x="0" y="5281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529307" y="6738399"/>
            <a:ext cx="288482" cy="298243"/>
          </a:xfrm>
          <a:custGeom>
            <a:avLst/>
            <a:gdLst/>
            <a:ahLst/>
            <a:cxnLst/>
            <a:rect l="l" t="t" r="r" b="b"/>
            <a:pathLst>
              <a:path w="288482" h="298243">
                <a:moveTo>
                  <a:pt x="0" y="0"/>
                </a:moveTo>
                <a:lnTo>
                  <a:pt x="288482" y="0"/>
                </a:lnTo>
                <a:lnTo>
                  <a:pt x="288482" y="298243"/>
                </a:lnTo>
                <a:lnTo>
                  <a:pt x="0" y="2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076362" y="1849770"/>
            <a:ext cx="5010411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4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Beglaubigung von Reinschriften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96553" y="5092121"/>
            <a:ext cx="4416475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</a:rPr>
              <a:t>=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endgültige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leserliche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544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</a:rPr>
              <a:t>Fassung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Urschrift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79148" y="8951411"/>
            <a:ext cx="333598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Pompiere"/>
              </a:rPr>
              <a:t>beglaubigte</a:t>
            </a:r>
            <a:r>
              <a:rPr lang="en-US" sz="3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</a:rPr>
              <a:t>Abschrift</a:t>
            </a:r>
            <a:r>
              <a:rPr lang="en-US" sz="3999" dirty="0">
                <a:solidFill>
                  <a:srgbClr val="000000"/>
                </a:solidFill>
                <a:latin typeface="Pompiere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59777" y="6550312"/>
            <a:ext cx="2790379" cy="67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Pompiere"/>
              </a:rPr>
              <a:t>Leseabschrift</a:t>
            </a:r>
            <a:endParaRPr lang="en-US" sz="3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13576" y="7318424"/>
            <a:ext cx="3335982" cy="67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Pompiere"/>
              </a:rPr>
              <a:t>einfache</a:t>
            </a:r>
            <a:r>
              <a:rPr lang="en-US" sz="3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</a:rPr>
              <a:t>Abschrift</a:t>
            </a:r>
            <a:endParaRPr lang="en-US" sz="3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79148" y="8100022"/>
            <a:ext cx="2117784" cy="67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Pompiere"/>
              </a:rPr>
              <a:t>Ausfertigung</a:t>
            </a:r>
            <a:endParaRPr lang="en-US" sz="3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067805" y="1998368"/>
            <a:ext cx="3290027" cy="1162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Beglaubigung von</a:t>
            </a:r>
          </a:p>
          <a:p>
            <a:pPr algn="ctr">
              <a:lnSpc>
                <a:spcPts val="4454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Abschriften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28291" y="5009571"/>
            <a:ext cx="4478584" cy="1511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</a:rPr>
              <a:t>=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unbeglaubigte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Kopie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59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eines</a:t>
            </a:r>
            <a:r>
              <a:rPr lang="en-US" sz="49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</a:rPr>
              <a:t>Schriftstücks</a:t>
            </a:r>
            <a:endParaRPr lang="en-US" sz="49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529307" y="7554083"/>
            <a:ext cx="288482" cy="298243"/>
          </a:xfrm>
          <a:custGeom>
            <a:avLst/>
            <a:gdLst/>
            <a:ahLst/>
            <a:cxnLst/>
            <a:rect l="l" t="t" r="r" b="b"/>
            <a:pathLst>
              <a:path w="288482" h="298243">
                <a:moveTo>
                  <a:pt x="0" y="0"/>
                </a:moveTo>
                <a:lnTo>
                  <a:pt x="288482" y="0"/>
                </a:lnTo>
                <a:lnTo>
                  <a:pt x="288482" y="298243"/>
                </a:lnTo>
                <a:lnTo>
                  <a:pt x="0" y="2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529307" y="8366676"/>
            <a:ext cx="288482" cy="298243"/>
          </a:xfrm>
          <a:custGeom>
            <a:avLst/>
            <a:gdLst/>
            <a:ahLst/>
            <a:cxnLst/>
            <a:rect l="l" t="t" r="r" b="b"/>
            <a:pathLst>
              <a:path w="288482" h="298243">
                <a:moveTo>
                  <a:pt x="0" y="0"/>
                </a:moveTo>
                <a:lnTo>
                  <a:pt x="288482" y="0"/>
                </a:lnTo>
                <a:lnTo>
                  <a:pt x="288482" y="298243"/>
                </a:lnTo>
                <a:lnTo>
                  <a:pt x="0" y="2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29307" y="9198310"/>
            <a:ext cx="288482" cy="298243"/>
          </a:xfrm>
          <a:custGeom>
            <a:avLst/>
            <a:gdLst/>
            <a:ahLst/>
            <a:cxnLst/>
            <a:rect l="l" t="t" r="r" b="b"/>
            <a:pathLst>
              <a:path w="288482" h="298243">
                <a:moveTo>
                  <a:pt x="0" y="0"/>
                </a:moveTo>
                <a:lnTo>
                  <a:pt x="288482" y="0"/>
                </a:lnTo>
                <a:lnTo>
                  <a:pt x="288482" y="298243"/>
                </a:lnTo>
                <a:lnTo>
                  <a:pt x="0" y="298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38666" y="6270173"/>
            <a:ext cx="2507029" cy="2096503"/>
          </a:xfrm>
          <a:custGeom>
            <a:avLst/>
            <a:gdLst/>
            <a:ahLst/>
            <a:cxnLst/>
            <a:rect l="l" t="t" r="r" b="b"/>
            <a:pathLst>
              <a:path w="3342705" h="2795337">
                <a:moveTo>
                  <a:pt x="0" y="0"/>
                </a:moveTo>
                <a:lnTo>
                  <a:pt x="3342704" y="0"/>
                </a:lnTo>
                <a:lnTo>
                  <a:pt x="3342704" y="2795337"/>
                </a:lnTo>
                <a:lnTo>
                  <a:pt x="0" y="2795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028700" y="7011418"/>
            <a:ext cx="3722522" cy="95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</a:pPr>
            <a:r>
              <a:rPr lang="en-US" sz="5793" dirty="0">
                <a:solidFill>
                  <a:srgbClr val="000000"/>
                </a:solidFill>
                <a:latin typeface="Pompiere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82239"/>
            <a:ext cx="3722522" cy="3722521"/>
            <a:chOff x="0" y="0"/>
            <a:chExt cx="4963363" cy="4963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363" cy="4963361"/>
            </a:xfrm>
            <a:custGeom>
              <a:avLst/>
              <a:gdLst/>
              <a:ahLst/>
              <a:cxnLst/>
              <a:rect l="l" t="t" r="r" b="b"/>
              <a:pathLst>
                <a:path w="4963363" h="4963361">
                  <a:moveTo>
                    <a:pt x="0" y="0"/>
                  </a:moveTo>
                  <a:lnTo>
                    <a:pt x="4963363" y="0"/>
                  </a:lnTo>
                  <a:lnTo>
                    <a:pt x="4963363" y="4963361"/>
                  </a:lnTo>
                  <a:lnTo>
                    <a:pt x="0" y="4963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02231" y="1280472"/>
              <a:ext cx="4358901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beglaubigte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Abschrift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778429" y="1625340"/>
            <a:ext cx="11240304" cy="1491895"/>
          </a:xfrm>
          <a:custGeom>
            <a:avLst/>
            <a:gdLst/>
            <a:ahLst/>
            <a:cxnLst/>
            <a:rect l="l" t="t" r="r" b="b"/>
            <a:pathLst>
              <a:path w="11240304" h="1491895">
                <a:moveTo>
                  <a:pt x="0" y="0"/>
                </a:moveTo>
                <a:lnTo>
                  <a:pt x="11240304" y="0"/>
                </a:lnTo>
                <a:lnTo>
                  <a:pt x="11240304" y="1491895"/>
                </a:lnTo>
                <a:lnTo>
                  <a:pt x="0" y="149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40306" y="4421667"/>
            <a:ext cx="6094142" cy="7004761"/>
          </a:xfrm>
          <a:custGeom>
            <a:avLst/>
            <a:gdLst/>
            <a:ahLst/>
            <a:cxnLst/>
            <a:rect l="l" t="t" r="r" b="b"/>
            <a:pathLst>
              <a:path w="6094142" h="7004761">
                <a:moveTo>
                  <a:pt x="0" y="0"/>
                </a:moveTo>
                <a:lnTo>
                  <a:pt x="6094142" y="0"/>
                </a:lnTo>
                <a:lnTo>
                  <a:pt x="6094142" y="7004761"/>
                </a:lnTo>
                <a:lnTo>
                  <a:pt x="0" y="70047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57227" y="2709426"/>
            <a:ext cx="4448432" cy="4114800"/>
          </a:xfrm>
          <a:custGeom>
            <a:avLst/>
            <a:gdLst/>
            <a:ahLst/>
            <a:cxnLst/>
            <a:rect l="l" t="t" r="r" b="b"/>
            <a:pathLst>
              <a:path w="4448432" h="4114800">
                <a:moveTo>
                  <a:pt x="0" y="0"/>
                </a:moveTo>
                <a:lnTo>
                  <a:pt x="4448432" y="0"/>
                </a:lnTo>
                <a:lnTo>
                  <a:pt x="4448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0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04985" y="6757603"/>
            <a:ext cx="3713748" cy="2511422"/>
          </a:xfrm>
          <a:custGeom>
            <a:avLst/>
            <a:gdLst/>
            <a:ahLst/>
            <a:cxnLst/>
            <a:rect l="l" t="t" r="r" b="b"/>
            <a:pathLst>
              <a:path w="3713748" h="2511422">
                <a:moveTo>
                  <a:pt x="0" y="0"/>
                </a:moveTo>
                <a:lnTo>
                  <a:pt x="3713748" y="0"/>
                </a:lnTo>
                <a:lnTo>
                  <a:pt x="3713748" y="2511422"/>
                </a:lnTo>
                <a:lnTo>
                  <a:pt x="0" y="25114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819482">
            <a:off x="11625754" y="5782521"/>
            <a:ext cx="2862945" cy="1223909"/>
          </a:xfrm>
          <a:custGeom>
            <a:avLst/>
            <a:gdLst/>
            <a:ahLst/>
            <a:cxnLst/>
            <a:rect l="l" t="t" r="r" b="b"/>
            <a:pathLst>
              <a:path w="2862945" h="1223909">
                <a:moveTo>
                  <a:pt x="0" y="0"/>
                </a:moveTo>
                <a:lnTo>
                  <a:pt x="2862945" y="0"/>
                </a:lnTo>
                <a:lnTo>
                  <a:pt x="2862945" y="1223909"/>
                </a:lnTo>
                <a:lnTo>
                  <a:pt x="0" y="12239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450416" y="7338330"/>
            <a:ext cx="3422887" cy="129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  <a:spcBef>
                <a:spcPct val="0"/>
              </a:spcBef>
            </a:pPr>
            <a:r>
              <a:rPr lang="en-US" sz="2441" dirty="0" err="1">
                <a:solidFill>
                  <a:srgbClr val="000000"/>
                </a:solidFill>
                <a:latin typeface="Pompiere"/>
              </a:rPr>
              <a:t>Ausnahme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: der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vollständige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Text </a:t>
            </a:r>
          </a:p>
          <a:p>
            <a:pPr algn="ctr">
              <a:lnSpc>
                <a:spcPts val="3418"/>
              </a:lnSpc>
              <a:spcBef>
                <a:spcPct val="0"/>
              </a:spcBef>
            </a:pPr>
            <a:r>
              <a:rPr lang="en-US" sz="2441" dirty="0">
                <a:solidFill>
                  <a:srgbClr val="000000"/>
                </a:solidFill>
                <a:latin typeface="Pompiere"/>
              </a:rPr>
              <a:t>der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Reinschrift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ergibt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sich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erst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aus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der 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Verfügung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  (</a:t>
            </a:r>
            <a:r>
              <a:rPr lang="en-US" sz="2441" dirty="0" err="1">
                <a:solidFill>
                  <a:srgbClr val="000000"/>
                </a:solidFill>
                <a:latin typeface="Pompiere"/>
              </a:rPr>
              <a:t>z.B</a:t>
            </a:r>
            <a:r>
              <a:rPr lang="en-US" sz="2441" dirty="0">
                <a:solidFill>
                  <a:srgbClr val="000000"/>
                </a:solidFill>
                <a:latin typeface="Pompiere"/>
              </a:rPr>
              <a:t>. „&lt; Bl.5 &gt;“)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16627" y="1947425"/>
            <a:ext cx="11563908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ist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eine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Reinschrift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Wortlaut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vorgegeben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-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Beglaubigung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 rot="-249430">
            <a:off x="6501557" y="5443263"/>
            <a:ext cx="5278906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Reinschrift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darf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von der </a:t>
            </a:r>
          </a:p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Urschrift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nicht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abweichen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809402" y="3997804"/>
            <a:ext cx="1945325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In pp. …</a:t>
            </a:r>
          </a:p>
        </p:txBody>
      </p:sp>
      <p:sp>
        <p:nvSpPr>
          <p:cNvPr id="16" name="Freeform 16"/>
          <p:cNvSpPr/>
          <p:nvPr/>
        </p:nvSpPr>
        <p:spPr>
          <a:xfrm>
            <a:off x="1899025" y="6136895"/>
            <a:ext cx="2507029" cy="2096503"/>
          </a:xfrm>
          <a:custGeom>
            <a:avLst/>
            <a:gdLst/>
            <a:ahLst/>
            <a:cxnLst/>
            <a:rect l="l" t="t" r="r" b="b"/>
            <a:pathLst>
              <a:path w="3342705" h="2795337">
                <a:moveTo>
                  <a:pt x="0" y="0"/>
                </a:moveTo>
                <a:lnTo>
                  <a:pt x="3342704" y="0"/>
                </a:lnTo>
                <a:lnTo>
                  <a:pt x="3342704" y="2795337"/>
                </a:lnTo>
                <a:lnTo>
                  <a:pt x="0" y="279533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89059" y="6878140"/>
            <a:ext cx="3722522" cy="95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</a:pPr>
            <a:r>
              <a:rPr lang="en-US" sz="5793" dirty="0">
                <a:solidFill>
                  <a:srgbClr val="000000"/>
                </a:solidFill>
                <a:latin typeface="Pompiere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82239"/>
            <a:ext cx="3722522" cy="3722521"/>
            <a:chOff x="0" y="0"/>
            <a:chExt cx="4963363" cy="4963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363" cy="4963361"/>
            </a:xfrm>
            <a:custGeom>
              <a:avLst/>
              <a:gdLst/>
              <a:ahLst/>
              <a:cxnLst/>
              <a:rect l="l" t="t" r="r" b="b"/>
              <a:pathLst>
                <a:path w="4963363" h="4963361">
                  <a:moveTo>
                    <a:pt x="0" y="0"/>
                  </a:moveTo>
                  <a:lnTo>
                    <a:pt x="4963363" y="0"/>
                  </a:lnTo>
                  <a:lnTo>
                    <a:pt x="4963363" y="4963361"/>
                  </a:lnTo>
                  <a:lnTo>
                    <a:pt x="0" y="4963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02231" y="1280472"/>
              <a:ext cx="4358901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beglaubigte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Pompiere"/>
                </a:rPr>
                <a:t>Abschrift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2058455" y="809462"/>
            <a:ext cx="5200845" cy="8668075"/>
          </a:xfrm>
          <a:custGeom>
            <a:avLst/>
            <a:gdLst/>
            <a:ahLst/>
            <a:cxnLst/>
            <a:rect l="l" t="t" r="r" b="b"/>
            <a:pathLst>
              <a:path w="5200845" h="8668075">
                <a:moveTo>
                  <a:pt x="0" y="0"/>
                </a:moveTo>
                <a:lnTo>
                  <a:pt x="5200845" y="0"/>
                </a:lnTo>
                <a:lnTo>
                  <a:pt x="5200845" y="8668075"/>
                </a:lnTo>
                <a:lnTo>
                  <a:pt x="0" y="8668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3620806" y="2244167"/>
            <a:ext cx="2076144" cy="2076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>
                <a:alphaModFix amt="71000"/>
              </a:blip>
              <a:stretch>
                <a:fillRect l="-134642" t="-59309" r="-122497" b="-108396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2592002" y="6959565"/>
            <a:ext cx="1178068" cy="117806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2910" r="-2432" b="-5484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6543577" y="809462"/>
            <a:ext cx="5200845" cy="8668075"/>
          </a:xfrm>
          <a:custGeom>
            <a:avLst/>
            <a:gdLst/>
            <a:ahLst/>
            <a:cxnLst/>
            <a:rect l="l" t="t" r="r" b="b"/>
            <a:pathLst>
              <a:path w="5200845" h="8668075">
                <a:moveTo>
                  <a:pt x="0" y="0"/>
                </a:moveTo>
                <a:lnTo>
                  <a:pt x="5200846" y="0"/>
                </a:lnTo>
                <a:lnTo>
                  <a:pt x="5200846" y="8668076"/>
                </a:lnTo>
                <a:lnTo>
                  <a:pt x="0" y="8668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2489216" y="1720294"/>
            <a:ext cx="1529204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Amtsgericht Mitte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88660" y="1948893"/>
            <a:ext cx="1281410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AZ: 2 C 237/24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88660" y="4482236"/>
            <a:ext cx="1884462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In dem Rechtsstreit …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73437" y="1263095"/>
            <a:ext cx="1800076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Beglaubigte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Abschrift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489216" y="5444261"/>
            <a:ext cx="1979563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Fischer</a:t>
            </a:r>
          </a:p>
          <a:p>
            <a:pPr>
              <a:lnSpc>
                <a:spcPts val="162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Richter am Amtsgericht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18420" y="6930990"/>
            <a:ext cx="3081040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Für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die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Richtigkeit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der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Abschrift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  <a:p>
            <a:pPr>
              <a:lnSpc>
                <a:spcPts val="1770"/>
              </a:lnSpc>
            </a:pPr>
            <a:r>
              <a:rPr lang="en-US" sz="1500" dirty="0" smtClean="0">
                <a:solidFill>
                  <a:srgbClr val="DE0000"/>
                </a:solidFill>
                <a:latin typeface="Arial"/>
              </a:rPr>
              <a:t>Berlin, 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xx.xx.20xx</a:t>
            </a:r>
          </a:p>
          <a:p>
            <a:pPr>
              <a:lnSpc>
                <a:spcPts val="1770"/>
              </a:lnSpc>
            </a:pPr>
            <a:endParaRPr lang="en-US" sz="1500" dirty="0">
              <a:solidFill>
                <a:srgbClr val="DE0000"/>
              </a:solidFill>
              <a:latin typeface="Arial"/>
            </a:endParaRPr>
          </a:p>
          <a:p>
            <a:pPr>
              <a:lnSpc>
                <a:spcPts val="1770"/>
              </a:lnSpc>
            </a:pPr>
            <a:r>
              <a:rPr lang="en-US" sz="1500" dirty="0">
                <a:solidFill>
                  <a:srgbClr val="DE0000"/>
                </a:solidFill>
                <a:latin typeface="Arial"/>
              </a:rPr>
              <a:t>Schmidt, JS</a:t>
            </a:r>
          </a:p>
          <a:p>
            <a:pPr>
              <a:lnSpc>
                <a:spcPts val="177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Urkundsbeamte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der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Geschäftsstelle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</a:t>
            </a:r>
          </a:p>
          <a:p>
            <a:pPr>
              <a:lnSpc>
                <a:spcPts val="1180"/>
              </a:lnSpc>
            </a:pPr>
            <a:r>
              <a:rPr lang="en-US" sz="1000" dirty="0" err="1">
                <a:solidFill>
                  <a:srgbClr val="DE0000"/>
                </a:solidFill>
                <a:latin typeface="Arial"/>
              </a:rPr>
              <a:t>Durch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maschinelle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Bearbeitung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beglaubigt</a:t>
            </a:r>
            <a:endParaRPr lang="en-US" sz="1000" dirty="0">
              <a:solidFill>
                <a:srgbClr val="DE0000"/>
              </a:solidFill>
              <a:latin typeface="Arial"/>
            </a:endParaRPr>
          </a:p>
          <a:p>
            <a:pPr>
              <a:lnSpc>
                <a:spcPts val="1180"/>
              </a:lnSpc>
            </a:pPr>
            <a:r>
              <a:rPr lang="en-US" sz="1000" dirty="0">
                <a:solidFill>
                  <a:srgbClr val="DE0000"/>
                </a:solidFill>
                <a:latin typeface="Arial"/>
              </a:rPr>
              <a:t>-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ohne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Unterschrift</a:t>
            </a:r>
            <a:r>
              <a:rPr lang="en-US" sz="10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DE0000"/>
                </a:solidFill>
                <a:latin typeface="Arial"/>
              </a:rPr>
              <a:t>gültig</a:t>
            </a:r>
            <a:endParaRPr lang="en-US" sz="1000" dirty="0">
              <a:solidFill>
                <a:srgbClr val="DE0000"/>
              </a:solidFill>
              <a:latin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243961" y="1287748"/>
            <a:ext cx="1800076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Beglaubigte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Abschrift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36106" y="2446915"/>
            <a:ext cx="370582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F9F9F"/>
                </a:solidFill>
                <a:latin typeface="Arial"/>
              </a:rPr>
              <a:t>Text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43930" y="3535451"/>
            <a:ext cx="2646759" cy="47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Für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die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Richtigkeit</a:t>
            </a:r>
            <a:r>
              <a:rPr lang="en-US" sz="1500" dirty="0">
                <a:solidFill>
                  <a:srgbClr val="DE0000"/>
                </a:solidFill>
                <a:latin typeface="Arial"/>
              </a:rPr>
              <a:t> der </a:t>
            </a:r>
            <a:r>
              <a:rPr lang="en-US" sz="1500" dirty="0" err="1">
                <a:solidFill>
                  <a:srgbClr val="DE0000"/>
                </a:solidFill>
                <a:latin typeface="Arial"/>
              </a:rPr>
              <a:t>Abschrift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  <a:p>
            <a:pPr>
              <a:lnSpc>
                <a:spcPts val="1770"/>
              </a:lnSpc>
            </a:pPr>
            <a:r>
              <a:rPr lang="en-US" sz="1500" dirty="0">
                <a:solidFill>
                  <a:srgbClr val="DE0000"/>
                </a:solidFill>
                <a:latin typeface="Arial"/>
              </a:rPr>
              <a:t>Berlin, xx.xx.20xx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717654" y="3524584"/>
            <a:ext cx="1178068" cy="117806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2910" r="-2432" b="-5484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8143930" y="4537650"/>
            <a:ext cx="3297138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0"/>
              </a:lnSpc>
            </a:pPr>
            <a:r>
              <a:rPr lang="en-US" sz="1500" dirty="0">
                <a:solidFill>
                  <a:srgbClr val="DE0000"/>
                </a:solidFill>
                <a:latin typeface="Canva Sans"/>
              </a:rPr>
              <a:t>Schmidt, JS</a:t>
            </a:r>
          </a:p>
          <a:p>
            <a:pPr>
              <a:lnSpc>
                <a:spcPts val="1770"/>
              </a:lnSpc>
            </a:pPr>
            <a:r>
              <a:rPr lang="en-US" sz="1500" dirty="0" err="1">
                <a:solidFill>
                  <a:srgbClr val="DE0000"/>
                </a:solidFill>
                <a:latin typeface="Canva Sans"/>
              </a:rPr>
              <a:t>Urkundsbeamte</a:t>
            </a:r>
            <a:r>
              <a:rPr lang="en-US" sz="1500" dirty="0">
                <a:solidFill>
                  <a:srgbClr val="DE0000"/>
                </a:solidFill>
                <a:latin typeface="Canva Sans"/>
              </a:rPr>
              <a:t> der </a:t>
            </a:r>
            <a:r>
              <a:rPr lang="en-US" sz="1500" dirty="0" err="1">
                <a:solidFill>
                  <a:srgbClr val="DE0000"/>
                </a:solidFill>
                <a:latin typeface="Canva Sans"/>
              </a:rPr>
              <a:t>Geschäftsstelle</a:t>
            </a:r>
            <a:endParaRPr lang="en-US" sz="1500" dirty="0">
              <a:solidFill>
                <a:srgbClr val="DE0000"/>
              </a:solidFill>
              <a:latin typeface="Canva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730332" y="4121874"/>
            <a:ext cx="827336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DE0000"/>
                </a:solidFill>
                <a:latin typeface="Adam Script"/>
              </a:rPr>
              <a:t>Schmidt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38666" y="6247363"/>
            <a:ext cx="2507029" cy="2096503"/>
          </a:xfrm>
          <a:custGeom>
            <a:avLst/>
            <a:gdLst/>
            <a:ahLst/>
            <a:cxnLst/>
            <a:rect l="l" t="t" r="r" b="b"/>
            <a:pathLst>
              <a:path w="3342705" h="2795337">
                <a:moveTo>
                  <a:pt x="0" y="0"/>
                </a:moveTo>
                <a:lnTo>
                  <a:pt x="3342704" y="0"/>
                </a:lnTo>
                <a:lnTo>
                  <a:pt x="3342704" y="2795337"/>
                </a:lnTo>
                <a:lnTo>
                  <a:pt x="0" y="27953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28700" y="6988608"/>
            <a:ext cx="3722522" cy="95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</a:pPr>
            <a:r>
              <a:rPr lang="en-US" sz="5793" dirty="0">
                <a:solidFill>
                  <a:srgbClr val="000000"/>
                </a:solidFill>
                <a:latin typeface="Pompiere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3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5276" y="-153111"/>
            <a:ext cx="20425837" cy="1093223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7652" y="3282239"/>
            <a:ext cx="3722522" cy="3722522"/>
          </a:xfrm>
          <a:custGeom>
            <a:avLst/>
            <a:gdLst/>
            <a:ahLst/>
            <a:cxnLst/>
            <a:rect l="l" t="t" r="r" b="b"/>
            <a:pathLst>
              <a:path w="3722522" h="3722522">
                <a:moveTo>
                  <a:pt x="0" y="0"/>
                </a:moveTo>
                <a:lnTo>
                  <a:pt x="3722522" y="0"/>
                </a:lnTo>
                <a:lnTo>
                  <a:pt x="3722522" y="3722522"/>
                </a:lnTo>
                <a:lnTo>
                  <a:pt x="0" y="3722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10150" y="809462"/>
            <a:ext cx="5200845" cy="8668075"/>
          </a:xfrm>
          <a:custGeom>
            <a:avLst/>
            <a:gdLst/>
            <a:ahLst/>
            <a:cxnLst/>
            <a:rect l="l" t="t" r="r" b="b"/>
            <a:pathLst>
              <a:path w="5200845" h="8668075">
                <a:moveTo>
                  <a:pt x="0" y="0"/>
                </a:moveTo>
                <a:lnTo>
                  <a:pt x="5200845" y="0"/>
                </a:lnTo>
                <a:lnTo>
                  <a:pt x="5200845" y="8668076"/>
                </a:lnTo>
                <a:lnTo>
                  <a:pt x="0" y="8668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1515777" y="4563351"/>
            <a:ext cx="326917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</a:rPr>
              <a:t>Ausfertigung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00688" y="1062157"/>
            <a:ext cx="1419766" cy="245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DE0000"/>
                </a:solidFill>
                <a:latin typeface="Arial"/>
              </a:rPr>
              <a:t>Ausfertigung</a:t>
            </a:r>
            <a:endParaRPr lang="en-US" sz="1500" dirty="0">
              <a:solidFill>
                <a:srgbClr val="DE0000"/>
              </a:solidFill>
              <a:latin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67300" y="6748948"/>
            <a:ext cx="297546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DE0000"/>
                </a:solidFill>
                <a:latin typeface="Arial"/>
              </a:rPr>
              <a:t>Für den Gleichlaut der </a:t>
            </a:r>
          </a:p>
          <a:p>
            <a:pPr>
              <a:lnSpc>
                <a:spcPts val="1530"/>
              </a:lnSpc>
            </a:pPr>
            <a:r>
              <a:rPr lang="en-US" sz="1500">
                <a:solidFill>
                  <a:srgbClr val="DE0000"/>
                </a:solidFill>
                <a:latin typeface="Arial"/>
              </a:rPr>
              <a:t>Ausfertigung mit der Urschrift.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39298" y="7265253"/>
            <a:ext cx="1942547" cy="245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DE0000"/>
                </a:solidFill>
                <a:latin typeface="Arial"/>
              </a:rPr>
              <a:t>Berlin, xx.xx.20xx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20499" y="8049819"/>
            <a:ext cx="2768644" cy="245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DE0000"/>
                </a:solidFill>
                <a:latin typeface="Arial"/>
              </a:rPr>
              <a:t>Name, Dienstbezeichnung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49691" y="6817111"/>
            <a:ext cx="1178068" cy="117806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2910" r="-2432" b="-548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9804223" y="7645930"/>
            <a:ext cx="827336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DE0000"/>
                </a:solidFill>
                <a:latin typeface="Adam Script"/>
              </a:rPr>
              <a:t>Schmidt</a:t>
            </a:r>
          </a:p>
        </p:txBody>
      </p:sp>
      <p:sp>
        <p:nvSpPr>
          <p:cNvPr id="13" name="Freeform 13"/>
          <p:cNvSpPr/>
          <p:nvPr/>
        </p:nvSpPr>
        <p:spPr>
          <a:xfrm>
            <a:off x="2524171" y="5777860"/>
            <a:ext cx="1947127" cy="1628285"/>
          </a:xfrm>
          <a:custGeom>
            <a:avLst/>
            <a:gdLst/>
            <a:ahLst/>
            <a:cxnLst/>
            <a:rect l="l" t="t" r="r" b="b"/>
            <a:pathLst>
              <a:path w="1947127" h="1628285">
                <a:moveTo>
                  <a:pt x="0" y="0"/>
                </a:moveTo>
                <a:lnTo>
                  <a:pt x="1947127" y="0"/>
                </a:lnTo>
                <a:lnTo>
                  <a:pt x="1947127" y="1628285"/>
                </a:lnTo>
                <a:lnTo>
                  <a:pt x="0" y="1628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flipH="1">
            <a:off x="3034437" y="6319172"/>
            <a:ext cx="995087" cy="758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16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31101" y="2244167"/>
            <a:ext cx="2076144" cy="20761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>
                <a:alphaModFix amt="71000"/>
              </a:blip>
              <a:stretch>
                <a:fillRect l="-134642" t="-59309" r="-122497" b="-108396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7740279" y="1451482"/>
            <a:ext cx="1529204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Amtsgericht Mitte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49691" y="1680081"/>
            <a:ext cx="1281410" cy="2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AZ: 2 C 237/24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49691" y="4591926"/>
            <a:ext cx="1884462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In dem Rechtsstreit …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49691" y="5621651"/>
            <a:ext cx="1979563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Fischer</a:t>
            </a:r>
          </a:p>
          <a:p>
            <a:pPr>
              <a:lnSpc>
                <a:spcPts val="1620"/>
              </a:lnSpc>
            </a:pPr>
            <a:r>
              <a:rPr lang="en-US" sz="1500">
                <a:solidFill>
                  <a:srgbClr val="999999"/>
                </a:solidFill>
                <a:latin typeface="Arial"/>
              </a:rPr>
              <a:t>Richter am Amtsgericht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Benutzerdefiniert</PresentationFormat>
  <Paragraphs>99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Pompiere</vt:lpstr>
      <vt:lpstr>Oswald</vt:lpstr>
      <vt:lpstr>Adlery Swash</vt:lpstr>
      <vt:lpstr>Adam Script</vt:lpstr>
      <vt:lpstr>Canva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Unterschriftliche Vollziehung der Schriftstück</dc:title>
  <dc:creator>Dittrich, Katja</dc:creator>
  <cp:lastModifiedBy>Dittrich, Katja</cp:lastModifiedBy>
  <cp:revision>10</cp:revision>
  <cp:lastPrinted>2024-02-19T08:02:22Z</cp:lastPrinted>
  <dcterms:created xsi:type="dcterms:W3CDTF">2006-08-16T00:00:00Z</dcterms:created>
  <dcterms:modified xsi:type="dcterms:W3CDTF">2024-04-22T08:29:36Z</dcterms:modified>
  <dc:identifier>DAF8-v_xrLo</dc:identifier>
</cp:coreProperties>
</file>