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93" r:id="rId2"/>
    <p:sldId id="394" r:id="rId3"/>
    <p:sldId id="395" r:id="rId4"/>
    <p:sldId id="396" r:id="rId5"/>
    <p:sldId id="397" r:id="rId6"/>
    <p:sldId id="444" r:id="rId7"/>
    <p:sldId id="398" r:id="rId8"/>
    <p:sldId id="399" r:id="rId9"/>
    <p:sldId id="400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04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CC5D0-A8A4-4707-A96A-5F3AE2EB1F5A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DC46B-3F86-4E76-BDED-ED0B6AE5CF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193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Bis wann ist die Rücknahme möglich? nur bis zur Eintragung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9603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37170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0547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3123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4186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36352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27838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83998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31669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82224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8698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5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1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55600" y="387249"/>
            <a:ext cx="12006905" cy="1390708"/>
            <a:chOff x="-2857861" y="80452"/>
            <a:chExt cx="24013809" cy="2781417"/>
          </a:xfrm>
        </p:grpSpPr>
        <p:sp>
          <p:nvSpPr>
            <p:cNvPr id="3" name="Freeform 3"/>
            <p:cNvSpPr/>
            <p:nvPr/>
          </p:nvSpPr>
          <p:spPr>
            <a:xfrm>
              <a:off x="-2857861" y="87239"/>
              <a:ext cx="18473400" cy="2774630"/>
            </a:xfrm>
            <a:custGeom>
              <a:avLst/>
              <a:gdLst/>
              <a:ahLst/>
              <a:cxnLst/>
              <a:rect l="l" t="t" r="r" b="b"/>
              <a:pathLst>
                <a:path w="18473400" h="2774630">
                  <a:moveTo>
                    <a:pt x="0" y="0"/>
                  </a:moveTo>
                  <a:lnTo>
                    <a:pt x="18473400" y="0"/>
                  </a:lnTo>
                  <a:lnTo>
                    <a:pt x="18473400" y="2774630"/>
                  </a:lnTo>
                  <a:lnTo>
                    <a:pt x="0" y="2774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6880" b="-7258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87548" y="80452"/>
              <a:ext cx="21243496" cy="1564347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4608"/>
                </a:lnSpc>
              </a:pPr>
              <a:r>
                <a:rPr lang="en-US" sz="4266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Besonderheiten</a:t>
              </a:r>
              <a:r>
                <a:rPr lang="en-US" sz="4266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der </a:t>
              </a:r>
              <a:r>
                <a:rPr lang="en-US" sz="4266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Aktenführung</a:t>
              </a:r>
              <a:r>
                <a:rPr lang="en-US" sz="4266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in </a:t>
              </a:r>
              <a:r>
                <a:rPr lang="en-US" sz="4266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Grundbuchsachen</a:t>
              </a:r>
              <a:endParaRPr lang="en-US" sz="4266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92120" y="1157708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73816" y="1355078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57766" y="2095055"/>
            <a:ext cx="11093539" cy="4259238"/>
            <a:chOff x="-471791" y="-1008903"/>
            <a:chExt cx="22187077" cy="85184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7509573"/>
            </a:xfrm>
            <a:custGeom>
              <a:avLst/>
              <a:gdLst/>
              <a:ahLst/>
              <a:cxnLst/>
              <a:rect l="l" t="t" r="r" b="b"/>
              <a:pathLst>
                <a:path w="20287337" h="7509573">
                  <a:moveTo>
                    <a:pt x="0" y="0"/>
                  </a:moveTo>
                  <a:lnTo>
                    <a:pt x="20287337" y="0"/>
                  </a:lnTo>
                  <a:lnTo>
                    <a:pt x="20287337" y="7509573"/>
                  </a:lnTo>
                  <a:lnTo>
                    <a:pt x="0" y="75095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890" b="161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471791" y="-1008903"/>
              <a:ext cx="22187077" cy="7471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Grundbuchakten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aufzubewahren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verfahreneinleitende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Schriftstück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(§31 II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AktO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Anlagen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Schriftstück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erhalten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Zu-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O.Nr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</a:p>
            <a:p>
              <a:pPr marL="217029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Ordnungsnummerverzeichnis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Innenaktendeckel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Datum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Schriftstückes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darf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erst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abgeheftet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vollständig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wurde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       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   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möglich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foliieren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824335" y="5370104"/>
            <a:ext cx="710309" cy="611753"/>
          </a:xfrm>
          <a:custGeom>
            <a:avLst/>
            <a:gdLst/>
            <a:ahLst/>
            <a:cxnLst/>
            <a:rect l="l" t="t" r="r" b="b"/>
            <a:pathLst>
              <a:path w="1065463" h="917630">
                <a:moveTo>
                  <a:pt x="1065463" y="0"/>
                </a:moveTo>
                <a:lnTo>
                  <a:pt x="0" y="0"/>
                </a:lnTo>
                <a:lnTo>
                  <a:pt x="0" y="917630"/>
                </a:lnTo>
                <a:lnTo>
                  <a:pt x="1065463" y="917630"/>
                </a:lnTo>
                <a:lnTo>
                  <a:pt x="106546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" y="1575881"/>
            <a:ext cx="11506202" cy="313581"/>
          </a:xfrm>
          <a:custGeom>
            <a:avLst/>
            <a:gdLst/>
            <a:ahLst/>
            <a:cxnLst/>
            <a:rect l="l" t="t" r="r" b="b"/>
            <a:pathLst>
              <a:path w="17259303" h="470372">
                <a:moveTo>
                  <a:pt x="0" y="0"/>
                </a:moveTo>
                <a:lnTo>
                  <a:pt x="17259303" y="0"/>
                </a:lnTo>
                <a:lnTo>
                  <a:pt x="17259303" y="470372"/>
                </a:lnTo>
                <a:lnTo>
                  <a:pt x="0" y="4703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47783" b="-1192294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85800" y="616216"/>
            <a:ext cx="9236697" cy="1188950"/>
            <a:chOff x="0" y="0"/>
            <a:chExt cx="18473395" cy="23779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Antragserledigung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62848" y="2220481"/>
            <a:ext cx="4841301" cy="829494"/>
            <a:chOff x="0" y="0"/>
            <a:chExt cx="20287336" cy="34759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287337" cy="3475969"/>
            </a:xfrm>
            <a:custGeom>
              <a:avLst/>
              <a:gdLst/>
              <a:ahLst/>
              <a:cxnLst/>
              <a:rect l="l" t="t" r="r" b="b"/>
              <a:pathLst>
                <a:path w="20287337" h="3475969">
                  <a:moveTo>
                    <a:pt x="0" y="0"/>
                  </a:moveTo>
                  <a:lnTo>
                    <a:pt x="20287337" y="0"/>
                  </a:lnTo>
                  <a:lnTo>
                    <a:pt x="20287337" y="3475969"/>
                  </a:lnTo>
                  <a:lnTo>
                    <a:pt x="0" y="347596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4886" b="-11256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20287336" cy="34378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4655642" y="3380175"/>
            <a:ext cx="2452497" cy="2124271"/>
          </a:xfrm>
          <a:custGeom>
            <a:avLst/>
            <a:gdLst/>
            <a:ahLst/>
            <a:cxnLst/>
            <a:rect l="l" t="t" r="r" b="b"/>
            <a:pathLst>
              <a:path w="3678745" h="3186407">
                <a:moveTo>
                  <a:pt x="0" y="0"/>
                </a:moveTo>
                <a:lnTo>
                  <a:pt x="3678745" y="0"/>
                </a:lnTo>
                <a:lnTo>
                  <a:pt x="3678745" y="3186407"/>
                </a:lnTo>
                <a:lnTo>
                  <a:pt x="0" y="31864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348926" y="3238144"/>
            <a:ext cx="1930451" cy="2102429"/>
          </a:xfrm>
          <a:custGeom>
            <a:avLst/>
            <a:gdLst/>
            <a:ahLst/>
            <a:cxnLst/>
            <a:rect l="l" t="t" r="r" b="b"/>
            <a:pathLst>
              <a:path w="2895677" h="3153643">
                <a:moveTo>
                  <a:pt x="0" y="0"/>
                </a:moveTo>
                <a:lnTo>
                  <a:pt x="2895676" y="0"/>
                </a:lnTo>
                <a:lnTo>
                  <a:pt x="2895676" y="3153643"/>
                </a:lnTo>
                <a:lnTo>
                  <a:pt x="0" y="31536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8486089" y="3049975"/>
            <a:ext cx="1890471" cy="2519709"/>
          </a:xfrm>
          <a:custGeom>
            <a:avLst/>
            <a:gdLst/>
            <a:ahLst/>
            <a:cxnLst/>
            <a:rect l="l" t="t" r="r" b="b"/>
            <a:pathLst>
              <a:path w="2835707" h="3779563">
                <a:moveTo>
                  <a:pt x="0" y="0"/>
                </a:moveTo>
                <a:lnTo>
                  <a:pt x="2835707" y="0"/>
                </a:lnTo>
                <a:lnTo>
                  <a:pt x="2835707" y="3779563"/>
                </a:lnTo>
                <a:lnTo>
                  <a:pt x="0" y="37795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5405832" y="5939192"/>
            <a:ext cx="1092519" cy="466018"/>
          </a:xfrm>
          <a:custGeom>
            <a:avLst/>
            <a:gdLst/>
            <a:ahLst/>
            <a:cxnLst/>
            <a:rect l="l" t="t" r="r" b="b"/>
            <a:pathLst>
              <a:path w="1638778" h="699027">
                <a:moveTo>
                  <a:pt x="0" y="0"/>
                </a:moveTo>
                <a:lnTo>
                  <a:pt x="1638778" y="0"/>
                </a:lnTo>
                <a:lnTo>
                  <a:pt x="1638778" y="699026"/>
                </a:lnTo>
                <a:lnTo>
                  <a:pt x="0" y="6990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8902883" y="5939192"/>
            <a:ext cx="1056884" cy="466018"/>
          </a:xfrm>
          <a:custGeom>
            <a:avLst/>
            <a:gdLst/>
            <a:ahLst/>
            <a:cxnLst/>
            <a:rect l="l" t="t" r="r" b="b"/>
            <a:pathLst>
              <a:path w="1585326" h="699027">
                <a:moveTo>
                  <a:pt x="0" y="0"/>
                </a:moveTo>
                <a:lnTo>
                  <a:pt x="1585326" y="0"/>
                </a:lnTo>
                <a:lnTo>
                  <a:pt x="1585326" y="699026"/>
                </a:lnTo>
                <a:lnTo>
                  <a:pt x="0" y="69902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787738" y="5939192"/>
            <a:ext cx="1361936" cy="466018"/>
          </a:xfrm>
          <a:custGeom>
            <a:avLst/>
            <a:gdLst/>
            <a:ahLst/>
            <a:cxnLst/>
            <a:rect l="l" t="t" r="r" b="b"/>
            <a:pathLst>
              <a:path w="2042904" h="699027">
                <a:moveTo>
                  <a:pt x="0" y="0"/>
                </a:moveTo>
                <a:lnTo>
                  <a:pt x="2042904" y="0"/>
                </a:lnTo>
                <a:lnTo>
                  <a:pt x="2042904" y="699026"/>
                </a:lnTo>
                <a:lnTo>
                  <a:pt x="0" y="6990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9285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6667" y="2486329"/>
            <a:ext cx="11620277" cy="3435531"/>
            <a:chOff x="0" y="0"/>
            <a:chExt cx="23240553" cy="68710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240555" cy="6871056"/>
            </a:xfrm>
            <a:custGeom>
              <a:avLst/>
              <a:gdLst/>
              <a:ahLst/>
              <a:cxnLst/>
              <a:rect l="l" t="t" r="r" b="b"/>
              <a:pathLst>
                <a:path w="23240555" h="6871056">
                  <a:moveTo>
                    <a:pt x="0" y="0"/>
                  </a:moveTo>
                  <a:lnTo>
                    <a:pt x="23240555" y="0"/>
                  </a:lnTo>
                  <a:lnTo>
                    <a:pt x="23240555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2464" r="-3246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23240553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kommt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immer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wieder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unerledigt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abgeheftet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Ordnungsnummernverzeichnis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vergebenen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                                     </a:t>
              </a:r>
              <a:r>
                <a:rPr lang="en-US" sz="2400" i="1" u="sng" dirty="0" err="1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übersichtlich</a:t>
              </a:r>
              <a:r>
                <a:rPr lang="en-US" sz="2400" i="1" u="sng" dirty="0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 </a:t>
              </a:r>
              <a:r>
                <a:rPr lang="en-US" sz="2400" i="1" u="sng" dirty="0" err="1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halten</a:t>
              </a:r>
              <a:endParaRPr lang="en-US" sz="2400" i="1" u="sng" dirty="0">
                <a:solidFill>
                  <a:srgbClr val="303030"/>
                </a:solidFill>
                <a:latin typeface="Inter Italics"/>
                <a:ea typeface="Inter Italics"/>
                <a:cs typeface="Inter Italics"/>
                <a:sym typeface="Inter Italic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419535" y="4050537"/>
            <a:ext cx="1896786" cy="533471"/>
          </a:xfrm>
          <a:custGeom>
            <a:avLst/>
            <a:gdLst/>
            <a:ahLst/>
            <a:cxnLst/>
            <a:rect l="l" t="t" r="r" b="b"/>
            <a:pathLst>
              <a:path w="2845179" h="800207">
                <a:moveTo>
                  <a:pt x="0" y="0"/>
                </a:moveTo>
                <a:lnTo>
                  <a:pt x="2845179" y="0"/>
                </a:lnTo>
                <a:lnTo>
                  <a:pt x="2845179" y="800206"/>
                </a:lnTo>
                <a:lnTo>
                  <a:pt x="0" y="80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-887962" y="1957854"/>
            <a:ext cx="11506202" cy="313581"/>
          </a:xfrm>
          <a:custGeom>
            <a:avLst/>
            <a:gdLst/>
            <a:ahLst/>
            <a:cxnLst/>
            <a:rect l="l" t="t" r="r" b="b"/>
            <a:pathLst>
              <a:path w="17259303" h="470372">
                <a:moveTo>
                  <a:pt x="0" y="0"/>
                </a:moveTo>
                <a:lnTo>
                  <a:pt x="17259303" y="0"/>
                </a:lnTo>
                <a:lnTo>
                  <a:pt x="17259303" y="470371"/>
                </a:lnTo>
                <a:lnTo>
                  <a:pt x="0" y="470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47783" b="-1192294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419535" y="925694"/>
            <a:ext cx="9236697" cy="1188950"/>
            <a:chOff x="0" y="0"/>
            <a:chExt cx="18473395" cy="23779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Aktenführung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2316321" y="3944615"/>
            <a:ext cx="1653063" cy="639393"/>
          </a:xfrm>
          <a:custGeom>
            <a:avLst/>
            <a:gdLst/>
            <a:ahLst/>
            <a:cxnLst/>
            <a:rect l="l" t="t" r="r" b="b"/>
            <a:pathLst>
              <a:path w="2479595" h="959089">
                <a:moveTo>
                  <a:pt x="0" y="0"/>
                </a:moveTo>
                <a:lnTo>
                  <a:pt x="2479595" y="0"/>
                </a:lnTo>
                <a:lnTo>
                  <a:pt x="2479595" y="959088"/>
                </a:lnTo>
                <a:lnTo>
                  <a:pt x="0" y="9590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700" cy="1188951"/>
            <a:chOff x="0" y="0"/>
            <a:chExt cx="18473400" cy="2377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1"/>
              <a:ext cx="18473395" cy="807288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Listen </a:t>
              </a:r>
              <a:r>
                <a:rPr lang="en-US" sz="54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beim</a:t>
              </a:r>
              <a:r>
                <a:rPr lang="en-US" sz="54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54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Grundbuchamt</a:t>
              </a:r>
              <a:endParaRPr lang="en-US" sz="54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993634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1198345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96922" y="1763482"/>
            <a:ext cx="11191261" cy="4711722"/>
            <a:chOff x="-623438" y="-1113332"/>
            <a:chExt cx="22382521" cy="94234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8310111"/>
            </a:xfrm>
            <a:custGeom>
              <a:avLst/>
              <a:gdLst/>
              <a:ahLst/>
              <a:cxnLst/>
              <a:rect l="l" t="t" r="r" b="b"/>
              <a:pathLst>
                <a:path w="20287337" h="8310111">
                  <a:moveTo>
                    <a:pt x="0" y="0"/>
                  </a:moveTo>
                  <a:lnTo>
                    <a:pt x="20287337" y="0"/>
                  </a:lnTo>
                  <a:lnTo>
                    <a:pt x="20287337" y="8310111"/>
                  </a:lnTo>
                  <a:lnTo>
                    <a:pt x="0" y="831011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6" b="1108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623438" y="-1113332"/>
              <a:ext cx="22382521" cy="836726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98165" lvl="1" indent="-199083" defTabSz="609630">
                <a:lnSpc>
                  <a:spcPts val="2948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Liste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10</a:t>
              </a:r>
            </a:p>
            <a:p>
              <a:pPr marL="398165" lvl="1" indent="-199083" defTabSz="609630">
                <a:lnSpc>
                  <a:spcPts val="2948"/>
                </a:lnSpc>
                <a:buFont typeface="Arial"/>
                <a:buChar char="•"/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948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Markentabelle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=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vernetzt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dort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einsehen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eingereicht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marL="199082" lvl="1" defTabSz="609630">
                <a:lnSpc>
                  <a:spcPts val="2948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948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elektronisches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Verzeichnis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alle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Teileigentümer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948"/>
                </a:lnSpc>
              </a:pP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→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Verzeichnis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vom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Katasteramt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gestellt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948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948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automatisiertes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Wohnungsblatt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=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Spiegelbild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Namen der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Beteiligten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Geburtsdatum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Adressen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31 (8)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AktO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199082" lvl="1" defTabSz="609630">
                <a:lnSpc>
                  <a:spcPts val="2948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948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Elektronische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Protokollführung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erteilte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Auskünfte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697" cy="1188950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Präsentat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75705" y="2070720"/>
            <a:ext cx="10143668" cy="3435531"/>
            <a:chOff x="0" y="0"/>
            <a:chExt cx="20287336" cy="6871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13 GBO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genaue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Zeitpunkt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in dem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auf dem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eingegangen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Entgegennahme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Person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vorgelegt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wurde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Präsentationsbeamten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8225991" y="4681374"/>
            <a:ext cx="2444432" cy="1894435"/>
          </a:xfrm>
          <a:custGeom>
            <a:avLst/>
            <a:gdLst/>
            <a:ahLst/>
            <a:cxnLst/>
            <a:rect l="l" t="t" r="r" b="b"/>
            <a:pathLst>
              <a:path w="3666648" h="2841652">
                <a:moveTo>
                  <a:pt x="0" y="0"/>
                </a:moveTo>
                <a:lnTo>
                  <a:pt x="3666648" y="0"/>
                </a:lnTo>
                <a:lnTo>
                  <a:pt x="3666648" y="2841652"/>
                </a:lnTo>
                <a:lnTo>
                  <a:pt x="0" y="28416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697" cy="1188950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Präsentat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3" name="Group 4">
            <a:extLst>
              <a:ext uri="{FF2B5EF4-FFF2-40B4-BE49-F238E27FC236}">
                <a16:creationId xmlns:a16="http://schemas.microsoft.com/office/drawing/2014/main" id="{4ABB3E05-0EA1-BE0C-9D7A-489CB12231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1363720" y="1193800"/>
            <a:ext cx="11257739" cy="6932133"/>
            <a:chOff x="3946" y="2123"/>
            <a:chExt cx="3628" cy="2234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id="{87A35064-2C54-8AC8-05D6-BD62A62A3B2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946" y="2123"/>
              <a:ext cx="3628" cy="2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370442F7-23E8-B52F-A5A2-F202A1E1CC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9" t="13193" r="32668" b="26914"/>
            <a:stretch/>
          </p:blipFill>
          <p:spPr bwMode="auto">
            <a:xfrm>
              <a:off x="4324" y="2460"/>
              <a:ext cx="1917" cy="1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8">
            <a:extLst>
              <a:ext uri="{FF2B5EF4-FFF2-40B4-BE49-F238E27FC236}">
                <a16:creationId xmlns:a16="http://schemas.microsoft.com/office/drawing/2014/main" id="{BDBBE3B6-D4F3-DDAE-0D42-5E28E2BB84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6000" y="2203083"/>
            <a:ext cx="6005473" cy="4461491"/>
            <a:chOff x="5616" y="2559"/>
            <a:chExt cx="3629" cy="2696"/>
          </a:xfrm>
        </p:grpSpPr>
        <p:sp>
          <p:nvSpPr>
            <p:cNvPr id="17" name="AutoShape 7">
              <a:extLst>
                <a:ext uri="{FF2B5EF4-FFF2-40B4-BE49-F238E27FC236}">
                  <a16:creationId xmlns:a16="http://schemas.microsoft.com/office/drawing/2014/main" id="{749FBB68-6BF0-337B-3FA4-2B8453EE15C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616" y="2559"/>
              <a:ext cx="3629" cy="2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033" name="Picture 9">
              <a:extLst>
                <a:ext uri="{FF2B5EF4-FFF2-40B4-BE49-F238E27FC236}">
                  <a16:creationId xmlns:a16="http://schemas.microsoft.com/office/drawing/2014/main" id="{6DAECF41-676B-8E2F-9AB1-10C6FBD383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" y="2559"/>
              <a:ext cx="3634" cy="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424136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3662" y="395481"/>
            <a:ext cx="10763191" cy="782174"/>
            <a:chOff x="0" y="0"/>
            <a:chExt cx="21526383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526388" cy="2377903"/>
            </a:xfrm>
            <a:custGeom>
              <a:avLst/>
              <a:gdLst/>
              <a:ahLst/>
              <a:cxnLst/>
              <a:rect l="l" t="t" r="r" b="b"/>
              <a:pathLst>
                <a:path w="21526388" h="2377903">
                  <a:moveTo>
                    <a:pt x="0" y="0"/>
                  </a:moveTo>
                  <a:lnTo>
                    <a:pt x="21526388" y="0"/>
                  </a:lnTo>
                  <a:lnTo>
                    <a:pt x="21526388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14182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21526383" cy="22921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400"/>
                </a:lnSpc>
              </a:pPr>
              <a:r>
                <a:rPr lang="en-US" sz="50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Rotzettel</a:t>
              </a:r>
              <a:r>
                <a:rPr lang="en-US" sz="50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§ 16 Abs. 2 </a:t>
              </a:r>
              <a:r>
                <a:rPr lang="en-US" sz="50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Geschbe</a:t>
              </a:r>
              <a:endParaRPr lang="en-US" sz="5000" dirty="0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231253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1386939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04305" y="2031832"/>
            <a:ext cx="11383391" cy="4402489"/>
            <a:chOff x="0" y="0"/>
            <a:chExt cx="22766781" cy="88049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8804971"/>
            </a:xfrm>
            <a:custGeom>
              <a:avLst/>
              <a:gdLst/>
              <a:ahLst/>
              <a:cxnLst/>
              <a:rect l="l" t="t" r="r" b="b"/>
              <a:pathLst>
                <a:path w="20287337" h="8804971">
                  <a:moveTo>
                    <a:pt x="0" y="0"/>
                  </a:moveTo>
                  <a:lnTo>
                    <a:pt x="20287337" y="0"/>
                  </a:lnTo>
                  <a:lnTo>
                    <a:pt x="20287337" y="8804971"/>
                  </a:lnTo>
                  <a:lnTo>
                    <a:pt x="0" y="880497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876" b="1608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2766781" cy="87668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immer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angelegt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Grundbuchblattstellen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betrifft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niedrigste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Blattnummer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anderen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erhalten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Rotzettel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Rotzettel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folgende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Angaben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befindet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dortige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Datum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Uhrzeit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Blattnummer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betroffen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Grundbucheintragungen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beantragt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Vormerkung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etc.)</a:t>
              </a: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697" cy="1188950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Rotzettel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75704" y="2339069"/>
            <a:ext cx="10161626" cy="3695964"/>
            <a:chOff x="-35915" y="-520873"/>
            <a:chExt cx="20323252" cy="73919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5915" y="-520873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endParaRPr sz="1200" dirty="0">
                <a:solidFill>
                  <a:prstClr val="black"/>
                </a:solidFill>
                <a:latin typeface="Calibri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der Name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automatisch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Anlegung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ausgedruckt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bekommt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Grundakte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Datum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Rotzettels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vollständiger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Rotzettel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ausgetragen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Datum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entweder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unterschreiben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fertigt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Erledigungsvermerk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77403" y="0"/>
            <a:ext cx="5148036" cy="7556750"/>
          </a:xfrm>
          <a:custGeom>
            <a:avLst/>
            <a:gdLst/>
            <a:ahLst/>
            <a:cxnLst/>
            <a:rect l="l" t="t" r="r" b="b"/>
            <a:pathLst>
              <a:path w="7722054" h="11335125">
                <a:moveTo>
                  <a:pt x="0" y="0"/>
                </a:moveTo>
                <a:lnTo>
                  <a:pt x="7722054" y="0"/>
                </a:lnTo>
                <a:lnTo>
                  <a:pt x="7722054" y="11335125"/>
                </a:lnTo>
                <a:lnTo>
                  <a:pt x="0" y="11335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 flipH="1">
            <a:off x="8113050" y="285830"/>
            <a:ext cx="844961" cy="146812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1" y="0"/>
                </a:moveTo>
                <a:lnTo>
                  <a:pt x="0" y="0"/>
                </a:lnTo>
                <a:lnTo>
                  <a:pt x="0" y="220218"/>
                </a:lnTo>
                <a:lnTo>
                  <a:pt x="1267441" y="220218"/>
                </a:lnTo>
                <a:lnTo>
                  <a:pt x="126744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7935898" y="1439831"/>
            <a:ext cx="844961" cy="146812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2" y="0"/>
                </a:moveTo>
                <a:lnTo>
                  <a:pt x="0" y="0"/>
                </a:lnTo>
                <a:lnTo>
                  <a:pt x="0" y="220218"/>
                </a:lnTo>
                <a:lnTo>
                  <a:pt x="1267442" y="220218"/>
                </a:lnTo>
                <a:lnTo>
                  <a:pt x="12674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 rot="5400000">
            <a:off x="5823757" y="-866888"/>
            <a:ext cx="544487" cy="4760249"/>
          </a:xfrm>
          <a:custGeom>
            <a:avLst/>
            <a:gdLst/>
            <a:ahLst/>
            <a:cxnLst/>
            <a:rect l="l" t="t" r="r" b="b"/>
            <a:pathLst>
              <a:path w="816731" h="7140374">
                <a:moveTo>
                  <a:pt x="0" y="0"/>
                </a:moveTo>
                <a:lnTo>
                  <a:pt x="816730" y="0"/>
                </a:lnTo>
                <a:lnTo>
                  <a:pt x="816730" y="7140373"/>
                </a:lnTo>
                <a:lnTo>
                  <a:pt x="0" y="7140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75368"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5400000" flipH="1" flipV="1">
            <a:off x="5945782" y="-681005"/>
            <a:ext cx="300437" cy="4760249"/>
          </a:xfrm>
          <a:custGeom>
            <a:avLst/>
            <a:gdLst/>
            <a:ahLst/>
            <a:cxnLst/>
            <a:rect l="l" t="t" r="r" b="b"/>
            <a:pathLst>
              <a:path w="450656" h="7140374">
                <a:moveTo>
                  <a:pt x="450656" y="7140374"/>
                </a:moveTo>
                <a:lnTo>
                  <a:pt x="0" y="7140374"/>
                </a:lnTo>
                <a:lnTo>
                  <a:pt x="0" y="0"/>
                </a:lnTo>
                <a:lnTo>
                  <a:pt x="450656" y="0"/>
                </a:lnTo>
                <a:lnTo>
                  <a:pt x="450656" y="7140374"/>
                </a:lnTo>
                <a:close/>
              </a:path>
            </a:pathLst>
          </a:custGeom>
          <a:blipFill>
            <a:blip r:embed="rId5"/>
            <a:stretch>
              <a:fillRect r="-1123978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 rot="-10800000" flipH="1">
            <a:off x="3293395" y="2173837"/>
            <a:ext cx="844961" cy="146812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2" y="0"/>
                </a:moveTo>
                <a:lnTo>
                  <a:pt x="0" y="0"/>
                </a:lnTo>
                <a:lnTo>
                  <a:pt x="0" y="220218"/>
                </a:lnTo>
                <a:lnTo>
                  <a:pt x="1267442" y="220218"/>
                </a:lnTo>
                <a:lnTo>
                  <a:pt x="12674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 rot="5400000">
            <a:off x="5820200" y="2891080"/>
            <a:ext cx="551602" cy="4760249"/>
          </a:xfrm>
          <a:custGeom>
            <a:avLst/>
            <a:gdLst/>
            <a:ahLst/>
            <a:cxnLst/>
            <a:rect l="l" t="t" r="r" b="b"/>
            <a:pathLst>
              <a:path w="827403" h="7140374">
                <a:moveTo>
                  <a:pt x="0" y="0"/>
                </a:moveTo>
                <a:lnTo>
                  <a:pt x="827402" y="0"/>
                </a:lnTo>
                <a:lnTo>
                  <a:pt x="827402" y="7140373"/>
                </a:lnTo>
                <a:lnTo>
                  <a:pt x="0" y="7140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64848" r="-1808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37827" y="298530"/>
            <a:ext cx="1239986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40"/>
              </a:lnSpc>
              <a:spcBef>
                <a:spcPct val="0"/>
              </a:spcBef>
            </a:pPr>
            <a:r>
              <a:rPr lang="en-US" sz="1333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aktuelles Datum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870653" y="1373642"/>
            <a:ext cx="221272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40"/>
              </a:lnSpc>
            </a:pPr>
            <a:r>
              <a:rPr lang="en-US" sz="1333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kleinere Blattnummer </a:t>
            </a:r>
          </a:p>
          <a:p>
            <a:pPr algn="ctr" defTabSz="609630">
              <a:lnSpc>
                <a:spcPts val="1440"/>
              </a:lnSpc>
              <a:spcBef>
                <a:spcPct val="0"/>
              </a:spcBef>
            </a:pPr>
            <a:r>
              <a:rPr lang="en-US" sz="1333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Eingangsdatum und - uhrzeit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6304" y="2071983"/>
            <a:ext cx="2757866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40"/>
              </a:lnSpc>
              <a:spcBef>
                <a:spcPct val="0"/>
              </a:spcBef>
            </a:pPr>
            <a:r>
              <a:rPr lang="en-US" sz="1333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Welche Eintragung vorgenommen werden soll 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25439" y="3001692"/>
            <a:ext cx="1794463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40"/>
              </a:lnSpc>
              <a:spcBef>
                <a:spcPct val="0"/>
              </a:spcBef>
            </a:pPr>
            <a:r>
              <a:rPr lang="en-US" sz="1333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größere Blattnummer (wo der Rotzettel reinkommt)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66304" y="5908040"/>
            <a:ext cx="228334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40"/>
              </a:lnSpc>
              <a:spcBef>
                <a:spcPct val="0"/>
              </a:spcBef>
            </a:pP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größere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Blattnummer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mit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neuer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Ordnungsnummer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(wo der </a:t>
            </a: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Rotzettel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reinkommt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3647" y="4619707"/>
            <a:ext cx="2709367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40"/>
              </a:lnSpc>
              <a:spcBef>
                <a:spcPct val="0"/>
              </a:spcBef>
            </a:pP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Erledigung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durch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den </a:t>
            </a:r>
            <a:r>
              <a:rPr lang="en-US" sz="1333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Rechtspfleger</a:t>
            </a:r>
            <a:r>
              <a:rPr lang="en-US" sz="1333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</a:p>
        </p:txBody>
      </p:sp>
      <p:sp>
        <p:nvSpPr>
          <p:cNvPr id="15" name="Freeform 15"/>
          <p:cNvSpPr/>
          <p:nvPr/>
        </p:nvSpPr>
        <p:spPr>
          <a:xfrm rot="5400000" flipH="1">
            <a:off x="5820200" y="1875246"/>
            <a:ext cx="551602" cy="4760249"/>
          </a:xfrm>
          <a:custGeom>
            <a:avLst/>
            <a:gdLst/>
            <a:ahLst/>
            <a:cxnLst/>
            <a:rect l="l" t="t" r="r" b="b"/>
            <a:pathLst>
              <a:path w="827403" h="7140374">
                <a:moveTo>
                  <a:pt x="827402" y="0"/>
                </a:moveTo>
                <a:lnTo>
                  <a:pt x="0" y="0"/>
                </a:lnTo>
                <a:lnTo>
                  <a:pt x="0" y="7140374"/>
                </a:lnTo>
                <a:lnTo>
                  <a:pt x="827402" y="7140374"/>
                </a:lnTo>
                <a:lnTo>
                  <a:pt x="827402" y="0"/>
                </a:lnTo>
                <a:close/>
              </a:path>
            </a:pathLst>
          </a:custGeom>
          <a:blipFill>
            <a:blip r:embed="rId5"/>
            <a:stretch>
              <a:fillRect l="-564848" r="-1808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6"/>
          <p:cNvSpPr/>
          <p:nvPr/>
        </p:nvSpPr>
        <p:spPr>
          <a:xfrm rot="-10733417" flipH="1">
            <a:off x="3154922" y="4689881"/>
            <a:ext cx="844961" cy="146812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2" y="0"/>
                </a:moveTo>
                <a:lnTo>
                  <a:pt x="0" y="0"/>
                </a:lnTo>
                <a:lnTo>
                  <a:pt x="0" y="220218"/>
                </a:lnTo>
                <a:lnTo>
                  <a:pt x="1267442" y="220218"/>
                </a:lnTo>
                <a:lnTo>
                  <a:pt x="12674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7"/>
          <p:cNvSpPr/>
          <p:nvPr/>
        </p:nvSpPr>
        <p:spPr>
          <a:xfrm rot="-10733417" flipH="1">
            <a:off x="3074356" y="6017220"/>
            <a:ext cx="844961" cy="146812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2" y="0"/>
                </a:moveTo>
                <a:lnTo>
                  <a:pt x="0" y="0"/>
                </a:lnTo>
                <a:lnTo>
                  <a:pt x="0" y="220217"/>
                </a:lnTo>
                <a:lnTo>
                  <a:pt x="1267442" y="220217"/>
                </a:lnTo>
                <a:lnTo>
                  <a:pt x="12674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Freeform 18"/>
          <p:cNvSpPr/>
          <p:nvPr/>
        </p:nvSpPr>
        <p:spPr>
          <a:xfrm rot="-10733417" flipV="1">
            <a:off x="7690569" y="2997159"/>
            <a:ext cx="844961" cy="146812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0" y="220218"/>
                </a:moveTo>
                <a:lnTo>
                  <a:pt x="1267441" y="220218"/>
                </a:lnTo>
                <a:lnTo>
                  <a:pt x="1267441" y="0"/>
                </a:lnTo>
                <a:lnTo>
                  <a:pt x="0" y="0"/>
                </a:lnTo>
                <a:lnTo>
                  <a:pt x="0" y="22021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Office PowerPoint</Application>
  <PresentationFormat>Breitbild</PresentationFormat>
  <Paragraphs>72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Aptos</vt:lpstr>
      <vt:lpstr>Arial</vt:lpstr>
      <vt:lpstr>Calibri</vt:lpstr>
      <vt:lpstr>Inter</vt:lpstr>
      <vt:lpstr>Inter Italics</vt:lpstr>
      <vt:lpstr>Nickainley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2026-04-08T05:36:36Z</dcterms:created>
  <dcterms:modified xsi:type="dcterms:W3CDTF">2026-04-08T05:37:26Z</dcterms:modified>
</cp:coreProperties>
</file>