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</p:sldIdLst>
  <p:sldSz cx="18288000" cy="10287000"/>
  <p:notesSz cx="6858000" cy="9144000"/>
  <p:embeddedFontLst>
    <p:embeddedFont>
      <p:font typeface="Canva Sans Bold" charset="1" panose="020B0803030501040103"/>
      <p:regular r:id="rId170"/>
    </p:embeddedFont>
    <p:embeddedFont>
      <p:font typeface="Canva Sans" charset="1" panose="020B0503030501040103"/>
      <p:regular r:id="rId1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00" Target="slides/slide95.xml" Type="http://schemas.openxmlformats.org/officeDocument/2006/relationships/slide"/><Relationship Id="rId101" Target="slides/slide96.xml" Type="http://schemas.openxmlformats.org/officeDocument/2006/relationships/slide"/><Relationship Id="rId102" Target="slides/slide97.xml" Type="http://schemas.openxmlformats.org/officeDocument/2006/relationships/slide"/><Relationship Id="rId103" Target="slides/slide98.xml" Type="http://schemas.openxmlformats.org/officeDocument/2006/relationships/slide"/><Relationship Id="rId104" Target="slides/slide99.xml" Type="http://schemas.openxmlformats.org/officeDocument/2006/relationships/slide"/><Relationship Id="rId105" Target="slides/slide100.xml" Type="http://schemas.openxmlformats.org/officeDocument/2006/relationships/slide"/><Relationship Id="rId106" Target="slides/slide101.xml" Type="http://schemas.openxmlformats.org/officeDocument/2006/relationships/slide"/><Relationship Id="rId107" Target="slides/slide102.xml" Type="http://schemas.openxmlformats.org/officeDocument/2006/relationships/slide"/><Relationship Id="rId108" Target="slides/slide103.xml" Type="http://schemas.openxmlformats.org/officeDocument/2006/relationships/slide"/><Relationship Id="rId109" Target="slides/slide104.xml" Type="http://schemas.openxmlformats.org/officeDocument/2006/relationships/slide"/><Relationship Id="rId11" Target="slides/slide6.xml" Type="http://schemas.openxmlformats.org/officeDocument/2006/relationships/slide"/><Relationship Id="rId110" Target="slides/slide105.xml" Type="http://schemas.openxmlformats.org/officeDocument/2006/relationships/slide"/><Relationship Id="rId111" Target="slides/slide106.xml" Type="http://schemas.openxmlformats.org/officeDocument/2006/relationships/slide"/><Relationship Id="rId112" Target="slides/slide107.xml" Type="http://schemas.openxmlformats.org/officeDocument/2006/relationships/slide"/><Relationship Id="rId113" Target="slides/slide108.xml" Type="http://schemas.openxmlformats.org/officeDocument/2006/relationships/slide"/><Relationship Id="rId114" Target="slides/slide109.xml" Type="http://schemas.openxmlformats.org/officeDocument/2006/relationships/slide"/><Relationship Id="rId115" Target="slides/slide110.xml" Type="http://schemas.openxmlformats.org/officeDocument/2006/relationships/slide"/><Relationship Id="rId116" Target="slides/slide111.xml" Type="http://schemas.openxmlformats.org/officeDocument/2006/relationships/slide"/><Relationship Id="rId117" Target="slides/slide112.xml" Type="http://schemas.openxmlformats.org/officeDocument/2006/relationships/slide"/><Relationship Id="rId118" Target="slides/slide113.xml" Type="http://schemas.openxmlformats.org/officeDocument/2006/relationships/slide"/><Relationship Id="rId119" Target="slides/slide114.xml" Type="http://schemas.openxmlformats.org/officeDocument/2006/relationships/slide"/><Relationship Id="rId12" Target="slides/slide7.xml" Type="http://schemas.openxmlformats.org/officeDocument/2006/relationships/slide"/><Relationship Id="rId120" Target="slides/slide115.xml" Type="http://schemas.openxmlformats.org/officeDocument/2006/relationships/slide"/><Relationship Id="rId121" Target="slides/slide116.xml" Type="http://schemas.openxmlformats.org/officeDocument/2006/relationships/slide"/><Relationship Id="rId122" Target="slides/slide117.xml" Type="http://schemas.openxmlformats.org/officeDocument/2006/relationships/slide"/><Relationship Id="rId123" Target="slides/slide118.xml" Type="http://schemas.openxmlformats.org/officeDocument/2006/relationships/slide"/><Relationship Id="rId124" Target="slides/slide119.xml" Type="http://schemas.openxmlformats.org/officeDocument/2006/relationships/slide"/><Relationship Id="rId125" Target="slides/slide120.xml" Type="http://schemas.openxmlformats.org/officeDocument/2006/relationships/slide"/><Relationship Id="rId126" Target="slides/slide121.xml" Type="http://schemas.openxmlformats.org/officeDocument/2006/relationships/slide"/><Relationship Id="rId127" Target="slides/slide122.xml" Type="http://schemas.openxmlformats.org/officeDocument/2006/relationships/slide"/><Relationship Id="rId128" Target="slides/slide123.xml" Type="http://schemas.openxmlformats.org/officeDocument/2006/relationships/slide"/><Relationship Id="rId129" Target="slides/slide124.xml" Type="http://schemas.openxmlformats.org/officeDocument/2006/relationships/slide"/><Relationship Id="rId13" Target="slides/slide8.xml" Type="http://schemas.openxmlformats.org/officeDocument/2006/relationships/slide"/><Relationship Id="rId130" Target="slides/slide125.xml" Type="http://schemas.openxmlformats.org/officeDocument/2006/relationships/slide"/><Relationship Id="rId131" Target="slides/slide126.xml" Type="http://schemas.openxmlformats.org/officeDocument/2006/relationships/slide"/><Relationship Id="rId132" Target="slides/slide127.xml" Type="http://schemas.openxmlformats.org/officeDocument/2006/relationships/slide"/><Relationship Id="rId133" Target="slides/slide128.xml" Type="http://schemas.openxmlformats.org/officeDocument/2006/relationships/slide"/><Relationship Id="rId134" Target="slides/slide129.xml" Type="http://schemas.openxmlformats.org/officeDocument/2006/relationships/slide"/><Relationship Id="rId135" Target="slides/slide130.xml" Type="http://schemas.openxmlformats.org/officeDocument/2006/relationships/slide"/><Relationship Id="rId136" Target="slides/slide131.xml" Type="http://schemas.openxmlformats.org/officeDocument/2006/relationships/slide"/><Relationship Id="rId137" Target="slides/slide132.xml" Type="http://schemas.openxmlformats.org/officeDocument/2006/relationships/slide"/><Relationship Id="rId138" Target="slides/slide133.xml" Type="http://schemas.openxmlformats.org/officeDocument/2006/relationships/slide"/><Relationship Id="rId139" Target="slides/slide134.xml" Type="http://schemas.openxmlformats.org/officeDocument/2006/relationships/slide"/><Relationship Id="rId14" Target="slides/slide9.xml" Type="http://schemas.openxmlformats.org/officeDocument/2006/relationships/slide"/><Relationship Id="rId140" Target="slides/slide135.xml" Type="http://schemas.openxmlformats.org/officeDocument/2006/relationships/slide"/><Relationship Id="rId141" Target="slides/slide136.xml" Type="http://schemas.openxmlformats.org/officeDocument/2006/relationships/slide"/><Relationship Id="rId142" Target="slides/slide137.xml" Type="http://schemas.openxmlformats.org/officeDocument/2006/relationships/slide"/><Relationship Id="rId143" Target="slides/slide138.xml" Type="http://schemas.openxmlformats.org/officeDocument/2006/relationships/slide"/><Relationship Id="rId144" Target="slides/slide139.xml" Type="http://schemas.openxmlformats.org/officeDocument/2006/relationships/slide"/><Relationship Id="rId145" Target="slides/slide140.xml" Type="http://schemas.openxmlformats.org/officeDocument/2006/relationships/slide"/><Relationship Id="rId146" Target="slides/slide141.xml" Type="http://schemas.openxmlformats.org/officeDocument/2006/relationships/slide"/><Relationship Id="rId147" Target="slides/slide142.xml" Type="http://schemas.openxmlformats.org/officeDocument/2006/relationships/slide"/><Relationship Id="rId148" Target="slides/slide143.xml" Type="http://schemas.openxmlformats.org/officeDocument/2006/relationships/slide"/><Relationship Id="rId149" Target="slides/slide144.xml" Type="http://schemas.openxmlformats.org/officeDocument/2006/relationships/slide"/><Relationship Id="rId15" Target="slides/slide10.xml" Type="http://schemas.openxmlformats.org/officeDocument/2006/relationships/slide"/><Relationship Id="rId150" Target="slides/slide145.xml" Type="http://schemas.openxmlformats.org/officeDocument/2006/relationships/slide"/><Relationship Id="rId151" Target="slides/slide146.xml" Type="http://schemas.openxmlformats.org/officeDocument/2006/relationships/slide"/><Relationship Id="rId152" Target="slides/slide147.xml" Type="http://schemas.openxmlformats.org/officeDocument/2006/relationships/slide"/><Relationship Id="rId153" Target="slides/slide148.xml" Type="http://schemas.openxmlformats.org/officeDocument/2006/relationships/slide"/><Relationship Id="rId154" Target="slides/slide149.xml" Type="http://schemas.openxmlformats.org/officeDocument/2006/relationships/slide"/><Relationship Id="rId155" Target="slides/slide150.xml" Type="http://schemas.openxmlformats.org/officeDocument/2006/relationships/slide"/><Relationship Id="rId156" Target="slides/slide151.xml" Type="http://schemas.openxmlformats.org/officeDocument/2006/relationships/slide"/><Relationship Id="rId157" Target="slides/slide152.xml" Type="http://schemas.openxmlformats.org/officeDocument/2006/relationships/slide"/><Relationship Id="rId158" Target="slides/slide153.xml" Type="http://schemas.openxmlformats.org/officeDocument/2006/relationships/slide"/><Relationship Id="rId159" Target="slides/slide154.xml" Type="http://schemas.openxmlformats.org/officeDocument/2006/relationships/slide"/><Relationship Id="rId16" Target="slides/slide11.xml" Type="http://schemas.openxmlformats.org/officeDocument/2006/relationships/slide"/><Relationship Id="rId160" Target="slides/slide155.xml" Type="http://schemas.openxmlformats.org/officeDocument/2006/relationships/slide"/><Relationship Id="rId161" Target="slides/slide156.xml" Type="http://schemas.openxmlformats.org/officeDocument/2006/relationships/slide"/><Relationship Id="rId162" Target="slides/slide157.xml" Type="http://schemas.openxmlformats.org/officeDocument/2006/relationships/slide"/><Relationship Id="rId163" Target="slides/slide158.xml" Type="http://schemas.openxmlformats.org/officeDocument/2006/relationships/slide"/><Relationship Id="rId164" Target="slides/slide159.xml" Type="http://schemas.openxmlformats.org/officeDocument/2006/relationships/slide"/><Relationship Id="rId165" Target="slides/slide160.xml" Type="http://schemas.openxmlformats.org/officeDocument/2006/relationships/slide"/><Relationship Id="rId166" Target="slides/slide161.xml" Type="http://schemas.openxmlformats.org/officeDocument/2006/relationships/slide"/><Relationship Id="rId167" Target="slides/slide162.xml" Type="http://schemas.openxmlformats.org/officeDocument/2006/relationships/slide"/><Relationship Id="rId168" Target="slides/slide163.xml" Type="http://schemas.openxmlformats.org/officeDocument/2006/relationships/slide"/><Relationship Id="rId169" Target="slides/slide164.xml" Type="http://schemas.openxmlformats.org/officeDocument/2006/relationships/slide"/><Relationship Id="rId17" Target="slides/slide12.xml" Type="http://schemas.openxmlformats.org/officeDocument/2006/relationships/slide"/><Relationship Id="rId170" Target="fonts/font170.fntdata" Type="http://schemas.openxmlformats.org/officeDocument/2006/relationships/font"/><Relationship Id="rId171" Target="fonts/font171.fntdata" Type="http://schemas.openxmlformats.org/officeDocument/2006/relationships/font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slides/slide78.xml" Type="http://schemas.openxmlformats.org/officeDocument/2006/relationships/slide"/><Relationship Id="rId84" Target="slides/slide79.xml" Type="http://schemas.openxmlformats.org/officeDocument/2006/relationships/slide"/><Relationship Id="rId85" Target="slides/slide80.xml" Type="http://schemas.openxmlformats.org/officeDocument/2006/relationships/slide"/><Relationship Id="rId86" Target="slides/slide81.xml" Type="http://schemas.openxmlformats.org/officeDocument/2006/relationships/slide"/><Relationship Id="rId87" Target="slides/slide82.xml" Type="http://schemas.openxmlformats.org/officeDocument/2006/relationships/slide"/><Relationship Id="rId88" Target="slides/slide83.xml" Type="http://schemas.openxmlformats.org/officeDocument/2006/relationships/slide"/><Relationship Id="rId89" Target="slides/slide84.xml" Type="http://schemas.openxmlformats.org/officeDocument/2006/relationships/slide"/><Relationship Id="rId9" Target="slides/slide4.xml" Type="http://schemas.openxmlformats.org/officeDocument/2006/relationships/slide"/><Relationship Id="rId90" Target="slides/slide85.xml" Type="http://schemas.openxmlformats.org/officeDocument/2006/relationships/slide"/><Relationship Id="rId91" Target="slides/slide86.xml" Type="http://schemas.openxmlformats.org/officeDocument/2006/relationships/slide"/><Relationship Id="rId92" Target="slides/slide87.xml" Type="http://schemas.openxmlformats.org/officeDocument/2006/relationships/slide"/><Relationship Id="rId93" Target="slides/slide88.xml" Type="http://schemas.openxmlformats.org/officeDocument/2006/relationships/slide"/><Relationship Id="rId94" Target="slides/slide89.xml" Type="http://schemas.openxmlformats.org/officeDocument/2006/relationships/slide"/><Relationship Id="rId95" Target="slides/slide90.xml" Type="http://schemas.openxmlformats.org/officeDocument/2006/relationships/slide"/><Relationship Id="rId96" Target="slides/slide91.xml" Type="http://schemas.openxmlformats.org/officeDocument/2006/relationships/slide"/><Relationship Id="rId97" Target="slides/slide92.xml" Type="http://schemas.openxmlformats.org/officeDocument/2006/relationships/slide"/><Relationship Id="rId98" Target="slides/slide93.xml" Type="http://schemas.openxmlformats.org/officeDocument/2006/relationships/slide"/><Relationship Id="rId99" Target="slides/slide9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10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7.jpeg" Type="http://schemas.openxmlformats.org/officeDocument/2006/relationships/image"/><Relationship Id="rId4" Target="../media/image138.jpeg" Type="http://schemas.openxmlformats.org/officeDocument/2006/relationships/image"/></Relationships>
</file>

<file path=ppt/slides/_rels/slide10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9.jpeg" Type="http://schemas.openxmlformats.org/officeDocument/2006/relationships/image"/><Relationship Id="rId4" Target="../media/image140.jpeg" Type="http://schemas.openxmlformats.org/officeDocument/2006/relationships/image"/><Relationship Id="rId5" Target="../media/image141.jpeg" Type="http://schemas.openxmlformats.org/officeDocument/2006/relationships/image"/></Relationships>
</file>

<file path=ppt/slides/_rels/slide10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2.jpeg" Type="http://schemas.openxmlformats.org/officeDocument/2006/relationships/image"/><Relationship Id="rId4" Target="../media/image143.jpeg" Type="http://schemas.openxmlformats.org/officeDocument/2006/relationships/image"/></Relationships>
</file>

<file path=ppt/slides/_rels/slide10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4.jpeg" Type="http://schemas.openxmlformats.org/officeDocument/2006/relationships/image"/></Relationships>
</file>

<file path=ppt/slides/_rels/slide10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5.jpeg" Type="http://schemas.openxmlformats.org/officeDocument/2006/relationships/image"/><Relationship Id="rId4" Target="../media/image146.jpeg" Type="http://schemas.openxmlformats.org/officeDocument/2006/relationships/image"/></Relationships>
</file>

<file path=ppt/slides/_rels/slide10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7.jpeg" Type="http://schemas.openxmlformats.org/officeDocument/2006/relationships/image"/><Relationship Id="rId4" Target="../media/image148.jpeg" Type="http://schemas.openxmlformats.org/officeDocument/2006/relationships/image"/><Relationship Id="rId5" Target="../media/image149.jpeg" Type="http://schemas.openxmlformats.org/officeDocument/2006/relationships/image"/></Relationships>
</file>

<file path=ppt/slides/_rels/slide10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0.jpeg" Type="http://schemas.openxmlformats.org/officeDocument/2006/relationships/image"/><Relationship Id="rId4" Target="../media/image151.jpeg" Type="http://schemas.openxmlformats.org/officeDocument/2006/relationships/image"/></Relationships>
</file>

<file path=ppt/slides/_rels/slide10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2.jpeg" Type="http://schemas.openxmlformats.org/officeDocument/2006/relationships/image"/><Relationship Id="rId4" Target="../media/image153.jpeg" Type="http://schemas.openxmlformats.org/officeDocument/2006/relationships/image"/></Relationships>
</file>

<file path=ppt/slides/_rels/slide10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4.jpeg" Type="http://schemas.openxmlformats.org/officeDocument/2006/relationships/image"/></Relationships>
</file>

<file path=ppt/slides/_rels/slide10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5.jpeg" Type="http://schemas.openxmlformats.org/officeDocument/2006/relationships/image"/><Relationship Id="rId4" Target="../media/image15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jpeg" Type="http://schemas.openxmlformats.org/officeDocument/2006/relationships/image"/></Relationships>
</file>

<file path=ppt/slides/_rels/slide1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7.jpeg" Type="http://schemas.openxmlformats.org/officeDocument/2006/relationships/image"/></Relationships>
</file>

<file path=ppt/slides/_rels/slide1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8.jpeg" Type="http://schemas.openxmlformats.org/officeDocument/2006/relationships/image"/></Relationships>
</file>

<file path=ppt/slides/_rels/slide1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9.jpeg" Type="http://schemas.openxmlformats.org/officeDocument/2006/relationships/image"/></Relationships>
</file>

<file path=ppt/slides/_rels/slide1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0.jpeg" Type="http://schemas.openxmlformats.org/officeDocument/2006/relationships/image"/></Relationships>
</file>

<file path=ppt/slides/_rels/slide1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1.jpeg" Type="http://schemas.openxmlformats.org/officeDocument/2006/relationships/image"/></Relationships>
</file>

<file path=ppt/slides/_rels/slide1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2.jpeg" Type="http://schemas.openxmlformats.org/officeDocument/2006/relationships/image"/><Relationship Id="rId4" Target="../media/image163.jpeg" Type="http://schemas.openxmlformats.org/officeDocument/2006/relationships/image"/></Relationships>
</file>

<file path=ppt/slides/_rels/slide1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4.jpeg" Type="http://schemas.openxmlformats.org/officeDocument/2006/relationships/image"/></Relationships>
</file>

<file path=ppt/slides/_rels/slide1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5.jpeg" Type="http://schemas.openxmlformats.org/officeDocument/2006/relationships/image"/></Relationships>
</file>

<file path=ppt/slides/_rels/slide1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6.jpeg" Type="http://schemas.openxmlformats.org/officeDocument/2006/relationships/image"/><Relationship Id="rId4" Target="../media/image167.jpeg" Type="http://schemas.openxmlformats.org/officeDocument/2006/relationships/image"/></Relationships>
</file>

<file path=ppt/slides/_rels/slide1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8.jpeg" Type="http://schemas.openxmlformats.org/officeDocument/2006/relationships/image"/><Relationship Id="rId4" Target="../media/image16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jpeg" Type="http://schemas.openxmlformats.org/officeDocument/2006/relationships/image"/></Relationships>
</file>

<file path=ppt/slides/_rels/slide1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0.jpeg" Type="http://schemas.openxmlformats.org/officeDocument/2006/relationships/image"/><Relationship Id="rId4" Target="../media/image171.jpeg" Type="http://schemas.openxmlformats.org/officeDocument/2006/relationships/image"/></Relationships>
</file>

<file path=ppt/slides/_rels/slide1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2.jpeg" Type="http://schemas.openxmlformats.org/officeDocument/2006/relationships/image"/><Relationship Id="rId4" Target="../media/image173.jpeg" Type="http://schemas.openxmlformats.org/officeDocument/2006/relationships/image"/></Relationships>
</file>

<file path=ppt/slides/_rels/slide1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4.jpeg" Type="http://schemas.openxmlformats.org/officeDocument/2006/relationships/image"/><Relationship Id="rId4" Target="../media/image175.jpeg" Type="http://schemas.openxmlformats.org/officeDocument/2006/relationships/image"/></Relationships>
</file>

<file path=ppt/slides/_rels/slide1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6.jpeg" Type="http://schemas.openxmlformats.org/officeDocument/2006/relationships/image"/></Relationships>
</file>

<file path=ppt/slides/_rels/slide1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7.jpeg" Type="http://schemas.openxmlformats.org/officeDocument/2006/relationships/image"/></Relationships>
</file>

<file path=ppt/slides/_rels/slide1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8.jpeg" Type="http://schemas.openxmlformats.org/officeDocument/2006/relationships/image"/></Relationships>
</file>

<file path=ppt/slides/_rels/slide1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9.jpeg" Type="http://schemas.openxmlformats.org/officeDocument/2006/relationships/image"/><Relationship Id="rId4" Target="../media/image180.jpeg" Type="http://schemas.openxmlformats.org/officeDocument/2006/relationships/image"/></Relationships>
</file>

<file path=ppt/slides/_rels/slide1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1.jpeg" Type="http://schemas.openxmlformats.org/officeDocument/2006/relationships/image"/></Relationships>
</file>

<file path=ppt/slides/_rels/slide1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2.jpeg" Type="http://schemas.openxmlformats.org/officeDocument/2006/relationships/image"/></Relationships>
</file>

<file path=ppt/slides/_rels/slide1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3.jpeg" Type="http://schemas.openxmlformats.org/officeDocument/2006/relationships/image"/><Relationship Id="rId4" Target="../media/image18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5.jpeg" Type="http://schemas.openxmlformats.org/officeDocument/2006/relationships/image"/><Relationship Id="rId4" Target="../media/image186.jpeg" Type="http://schemas.openxmlformats.org/officeDocument/2006/relationships/image"/></Relationships>
</file>

<file path=ppt/slides/_rels/slide1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7.jpeg" Type="http://schemas.openxmlformats.org/officeDocument/2006/relationships/image"/></Relationships>
</file>

<file path=ppt/slides/_rels/slide1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8.jpeg" Type="http://schemas.openxmlformats.org/officeDocument/2006/relationships/image"/><Relationship Id="rId4" Target="../media/image189.jpeg" Type="http://schemas.openxmlformats.org/officeDocument/2006/relationships/image"/></Relationships>
</file>

<file path=ppt/slides/_rels/slide1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0.jpeg" Type="http://schemas.openxmlformats.org/officeDocument/2006/relationships/image"/></Relationships>
</file>

<file path=ppt/slides/_rels/slide1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1.jpeg" Type="http://schemas.openxmlformats.org/officeDocument/2006/relationships/image"/></Relationships>
</file>

<file path=ppt/slides/_rels/slide1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2.jpeg" Type="http://schemas.openxmlformats.org/officeDocument/2006/relationships/image"/></Relationships>
</file>

<file path=ppt/slides/_rels/slide1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3.jpeg" Type="http://schemas.openxmlformats.org/officeDocument/2006/relationships/image"/></Relationships>
</file>

<file path=ppt/slides/_rels/slide1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4.jpeg" Type="http://schemas.openxmlformats.org/officeDocument/2006/relationships/image"/></Relationships>
</file>

<file path=ppt/slides/_rels/slide1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5.jpeg" Type="http://schemas.openxmlformats.org/officeDocument/2006/relationships/image"/><Relationship Id="rId4" Target="../media/image196.jpeg" Type="http://schemas.openxmlformats.org/officeDocument/2006/relationships/image"/><Relationship Id="rId5" Target="../media/image197.jpeg" Type="http://schemas.openxmlformats.org/officeDocument/2006/relationships/image"/></Relationships>
</file>

<file path=ppt/slides/_rels/slide1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9.jpeg" Type="http://schemas.openxmlformats.org/officeDocument/2006/relationships/image"/></Relationships>
</file>

<file path=ppt/slides/_rels/slide1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0.jpeg" Type="http://schemas.openxmlformats.org/officeDocument/2006/relationships/image"/></Relationships>
</file>

<file path=ppt/slides/_rels/slide1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1.jpeg" Type="http://schemas.openxmlformats.org/officeDocument/2006/relationships/image"/></Relationships>
</file>

<file path=ppt/slides/_rels/slide1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2.jpeg" Type="http://schemas.openxmlformats.org/officeDocument/2006/relationships/image"/><Relationship Id="rId4" Target="../media/image203.jpeg" Type="http://schemas.openxmlformats.org/officeDocument/2006/relationships/image"/></Relationships>
</file>

<file path=ppt/slides/_rels/slide1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4.jpeg" Type="http://schemas.openxmlformats.org/officeDocument/2006/relationships/image"/></Relationships>
</file>

<file path=ppt/slides/_rels/slide1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5.jpeg" Type="http://schemas.openxmlformats.org/officeDocument/2006/relationships/image"/></Relationships>
</file>

<file path=ppt/slides/_rels/slide1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6.jpeg" Type="http://schemas.openxmlformats.org/officeDocument/2006/relationships/image"/></Relationships>
</file>

<file path=ppt/slides/_rels/slide1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7.jpeg" Type="http://schemas.openxmlformats.org/officeDocument/2006/relationships/image"/></Relationships>
</file>

<file path=ppt/slides/_rels/slide1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8.jpeg" Type="http://schemas.openxmlformats.org/officeDocument/2006/relationships/image"/><Relationship Id="rId4" Target="../media/image209.jpeg" Type="http://schemas.openxmlformats.org/officeDocument/2006/relationships/image"/></Relationships>
</file>

<file path=ppt/slides/_rels/slide1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0.jpeg" Type="http://schemas.openxmlformats.org/officeDocument/2006/relationships/image"/><Relationship Id="rId4" Target="../media/image21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2.jpeg" Type="http://schemas.openxmlformats.org/officeDocument/2006/relationships/image"/></Relationships>
</file>

<file path=ppt/slides/_rels/slide1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3.jpeg" Type="http://schemas.openxmlformats.org/officeDocument/2006/relationships/image"/><Relationship Id="rId4" Target="../media/image214.jpeg" Type="http://schemas.openxmlformats.org/officeDocument/2006/relationships/image"/></Relationships>
</file>

<file path=ppt/slides/_rels/slide1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5.jpeg" Type="http://schemas.openxmlformats.org/officeDocument/2006/relationships/image"/></Relationships>
</file>

<file path=ppt/slides/_rels/slide1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6.jpeg" Type="http://schemas.openxmlformats.org/officeDocument/2006/relationships/image"/></Relationships>
</file>

<file path=ppt/slides/_rels/slide1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7.jpeg" Type="http://schemas.openxmlformats.org/officeDocument/2006/relationships/image"/></Relationships>
</file>

<file path=ppt/slides/_rels/slide1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8.jpeg" Type="http://schemas.openxmlformats.org/officeDocument/2006/relationships/image"/></Relationships>
</file>

<file path=ppt/slides/_rels/slide1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9.jpeg" Type="http://schemas.openxmlformats.org/officeDocument/2006/relationships/image"/></Relationships>
</file>

<file path=ppt/slides/_rels/slide1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Relationship Id="rId6" Target="../media/image38.jpeg" Type="http://schemas.openxmlformats.org/officeDocument/2006/relationships/image"/><Relationship Id="rId7" Target="../media/image39.jpeg" Type="http://schemas.openxmlformats.org/officeDocument/2006/relationships/image"/><Relationship Id="rId8" Target="../media/image40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1.jpeg" Type="http://schemas.openxmlformats.org/officeDocument/2006/relationships/image"/><Relationship Id="rId4" Target="../media/image42.jpe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5.jpeg" Type="http://schemas.openxmlformats.org/officeDocument/2006/relationships/image"/><Relationship Id="rId4" Target="../media/image46.jpeg" Type="http://schemas.openxmlformats.org/officeDocument/2006/relationships/image"/><Relationship Id="rId5" Target="../media/image47.jpeg" Type="http://schemas.openxmlformats.org/officeDocument/2006/relationships/image"/><Relationship Id="rId6" Target="../media/image48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9.jpeg" Type="http://schemas.openxmlformats.org/officeDocument/2006/relationships/image"/><Relationship Id="rId4" Target="../media/image50.jpeg" Type="http://schemas.openxmlformats.org/officeDocument/2006/relationships/image"/><Relationship Id="rId5" Target="../media/image51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2.jpeg" Type="http://schemas.openxmlformats.org/officeDocument/2006/relationships/image"/><Relationship Id="rId4" Target="../media/image53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6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Relationship Id="rId4" Target="../media/image10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8.jpeg" Type="http://schemas.openxmlformats.org/officeDocument/2006/relationships/image"/><Relationship Id="rId4" Target="../media/image59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0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1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2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3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4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5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6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7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9.jpe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0.jpe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1.jpe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2.jpe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3.jpe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4.jpe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5.jpe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6.jpe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7.jpe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9.jpe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0.jpe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1.jpe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2.jpe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3.jpe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4.jpe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5.jpe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6.jpe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7.jpe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9.jpe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6.jpe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0.jpe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1.jpe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2.jpe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3.jpe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4.jpeg" Type="http://schemas.openxmlformats.org/officeDocument/2006/relationships/image"/><Relationship Id="rId4" Target="../media/image95.jpe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6.jpe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7.jpeg" Type="http://schemas.openxmlformats.org/officeDocument/2006/relationships/image"/><Relationship Id="rId4" Target="../media/image98.jpeg" Type="http://schemas.openxmlformats.org/officeDocument/2006/relationships/image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0.jpeg" Type="http://schemas.openxmlformats.org/officeDocument/2006/relationships/image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1.jpeg" Type="http://schemas.openxmlformats.org/officeDocument/2006/relationships/image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2.jpeg" Type="http://schemas.openxmlformats.org/officeDocument/2006/relationships/image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3.jpeg" Type="http://schemas.openxmlformats.org/officeDocument/2006/relationships/image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4.jpeg" Type="http://schemas.openxmlformats.org/officeDocument/2006/relationships/image"/></Relationships>
</file>

<file path=ppt/slides/_rels/slide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5.jpeg" Type="http://schemas.openxmlformats.org/officeDocument/2006/relationships/image"/></Relationships>
</file>

<file path=ppt/slides/_rels/slide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6.jpeg" Type="http://schemas.openxmlformats.org/officeDocument/2006/relationships/image"/></Relationships>
</file>

<file path=ppt/slides/_rels/slide7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7.jpeg" Type="http://schemas.openxmlformats.org/officeDocument/2006/relationships/image"/></Relationships>
</file>

<file path=ppt/slides/_rels/slide7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8.jpeg" Type="http://schemas.openxmlformats.org/officeDocument/2006/relationships/image"/></Relationships>
</file>

<file path=ppt/slides/_rels/slide7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8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0.jpeg" Type="http://schemas.openxmlformats.org/officeDocument/2006/relationships/image"/></Relationships>
</file>

<file path=ppt/slides/_rels/slide8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1.jpeg" Type="http://schemas.openxmlformats.org/officeDocument/2006/relationships/image"/></Relationships>
</file>

<file path=ppt/slides/_rels/slide8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2.jpeg" Type="http://schemas.openxmlformats.org/officeDocument/2006/relationships/image"/></Relationships>
</file>

<file path=ppt/slides/_rels/slide8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3.jpeg" Type="http://schemas.openxmlformats.org/officeDocument/2006/relationships/image"/><Relationship Id="rId4" Target="../media/image114.jpeg" Type="http://schemas.openxmlformats.org/officeDocument/2006/relationships/image"/></Relationships>
</file>

<file path=ppt/slides/_rels/slide8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5.jpeg" Type="http://schemas.openxmlformats.org/officeDocument/2006/relationships/image"/></Relationships>
</file>

<file path=ppt/slides/_rels/slide8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6.jpeg" Type="http://schemas.openxmlformats.org/officeDocument/2006/relationships/image"/></Relationships>
</file>

<file path=ppt/slides/_rels/slide8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7.jpeg" Type="http://schemas.openxmlformats.org/officeDocument/2006/relationships/image"/></Relationships>
</file>

<file path=ppt/slides/_rels/slide8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8.jpeg" Type="http://schemas.openxmlformats.org/officeDocument/2006/relationships/image"/></Relationships>
</file>

<file path=ppt/slides/_rels/slide8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9.jpeg" Type="http://schemas.openxmlformats.org/officeDocument/2006/relationships/image"/></Relationships>
</file>

<file path=ppt/slides/_rels/slide8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9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1.jpeg" Type="http://schemas.openxmlformats.org/officeDocument/2006/relationships/image"/><Relationship Id="rId4" Target="../media/image122.jpeg" Type="http://schemas.openxmlformats.org/officeDocument/2006/relationships/image"/></Relationships>
</file>

<file path=ppt/slides/_rels/slide9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3.jpeg" Type="http://schemas.openxmlformats.org/officeDocument/2006/relationships/image"/></Relationships>
</file>

<file path=ppt/slides/_rels/slide9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4.jpeg" Type="http://schemas.openxmlformats.org/officeDocument/2006/relationships/image"/><Relationship Id="rId4" Target="../media/image125.jpeg" Type="http://schemas.openxmlformats.org/officeDocument/2006/relationships/image"/><Relationship Id="rId5" Target="../media/image126.jpeg" Type="http://schemas.openxmlformats.org/officeDocument/2006/relationships/image"/></Relationships>
</file>

<file path=ppt/slides/_rels/slide9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7.jpeg" Type="http://schemas.openxmlformats.org/officeDocument/2006/relationships/image"/></Relationships>
</file>

<file path=ppt/slides/_rels/slide9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8.jpeg" Type="http://schemas.openxmlformats.org/officeDocument/2006/relationships/image"/></Relationships>
</file>

<file path=ppt/slides/_rels/slide9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9.jpeg" Type="http://schemas.openxmlformats.org/officeDocument/2006/relationships/image"/></Relationships>
</file>

<file path=ppt/slides/_rels/slide9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0.jpeg" Type="http://schemas.openxmlformats.org/officeDocument/2006/relationships/image"/><Relationship Id="rId4" Target="../media/image131.jpeg" Type="http://schemas.openxmlformats.org/officeDocument/2006/relationships/image"/></Relationships>
</file>

<file path=ppt/slides/_rels/slide9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2.jpeg" Type="http://schemas.openxmlformats.org/officeDocument/2006/relationships/image"/><Relationship Id="rId4" Target="../media/image133.jpeg" Type="http://schemas.openxmlformats.org/officeDocument/2006/relationships/image"/></Relationships>
</file>

<file path=ppt/slides/_rels/slide9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4.jpeg" Type="http://schemas.openxmlformats.org/officeDocument/2006/relationships/image"/><Relationship Id="rId4" Target="../media/image135.jpeg" Type="http://schemas.openxmlformats.org/officeDocument/2006/relationships/image"/></Relationships>
</file>

<file path=ppt/slides/_rels/slide9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74633" y="4974335"/>
            <a:ext cx="2331042" cy="2428169"/>
          </a:xfrm>
          <a:custGeom>
            <a:avLst/>
            <a:gdLst/>
            <a:ahLst/>
            <a:cxnLst/>
            <a:rect r="r" b="b" t="t" l="l"/>
            <a:pathLst>
              <a:path h="2428169" w="2331042">
                <a:moveTo>
                  <a:pt x="0" y="0"/>
                </a:moveTo>
                <a:lnTo>
                  <a:pt x="2331043" y="0"/>
                </a:lnTo>
                <a:lnTo>
                  <a:pt x="2331043" y="2428169"/>
                </a:lnTo>
                <a:lnTo>
                  <a:pt x="0" y="2428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234012"/>
            <a:ext cx="6268316" cy="6108759"/>
          </a:xfrm>
          <a:custGeom>
            <a:avLst/>
            <a:gdLst/>
            <a:ahLst/>
            <a:cxnLst/>
            <a:rect r="r" b="b" t="t" l="l"/>
            <a:pathLst>
              <a:path h="6108759" w="6268316">
                <a:moveTo>
                  <a:pt x="0" y="0"/>
                </a:moveTo>
                <a:lnTo>
                  <a:pt x="6268316" y="0"/>
                </a:lnTo>
                <a:lnTo>
                  <a:pt x="6268316" y="6108758"/>
                </a:lnTo>
                <a:lnTo>
                  <a:pt x="0" y="610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8000689" y="6394108"/>
            <a:ext cx="1547888" cy="2016792"/>
          </a:xfrm>
          <a:custGeom>
            <a:avLst/>
            <a:gdLst/>
            <a:ahLst/>
            <a:cxnLst/>
            <a:rect r="r" b="b" t="t" l="l"/>
            <a:pathLst>
              <a:path h="2016792" w="1547888">
                <a:moveTo>
                  <a:pt x="1547889" y="0"/>
                </a:moveTo>
                <a:lnTo>
                  <a:pt x="0" y="0"/>
                </a:lnTo>
                <a:lnTo>
                  <a:pt x="0" y="2016792"/>
                </a:lnTo>
                <a:lnTo>
                  <a:pt x="1547889" y="2016792"/>
                </a:lnTo>
                <a:lnTo>
                  <a:pt x="15478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980155" y="4826348"/>
            <a:ext cx="2724144" cy="272414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4273687" y="1570436"/>
            <a:ext cx="12071668" cy="1193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Anmeldung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33700" y="3188171"/>
            <a:ext cx="16343952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 das elektronische Integrationsportal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444461" y="5524844"/>
            <a:ext cx="3795532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eIP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689335" y="3223189"/>
            <a:ext cx="12909329" cy="6035111"/>
          </a:xfrm>
          <a:custGeom>
            <a:avLst/>
            <a:gdLst/>
            <a:ahLst/>
            <a:cxnLst/>
            <a:rect r="r" b="b" t="t" l="l"/>
            <a:pathLst>
              <a:path h="6035111" w="12909329">
                <a:moveTo>
                  <a:pt x="0" y="0"/>
                </a:moveTo>
                <a:lnTo>
                  <a:pt x="12909330" y="0"/>
                </a:lnTo>
                <a:lnTo>
                  <a:pt x="12909330" y="6035111"/>
                </a:lnTo>
                <a:lnTo>
                  <a:pt x="0" y="6035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78501" y="1224441"/>
            <a:ext cx="15645298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Aktenbock - Dienstprogramme</a:t>
            </a:r>
          </a:p>
        </p:txBody>
      </p:sp>
    </p:spTree>
  </p:cSld>
  <p:clrMapOvr>
    <a:masterClrMapping/>
  </p:clrMapOvr>
</p:sld>
</file>

<file path=ppt/slides/slide10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723099" y="4858909"/>
            <a:ext cx="6097275" cy="2115161"/>
          </a:xfrm>
          <a:custGeom>
            <a:avLst/>
            <a:gdLst/>
            <a:ahLst/>
            <a:cxnLst/>
            <a:rect r="r" b="b" t="t" l="l"/>
            <a:pathLst>
              <a:path h="2115161" w="6097275">
                <a:moveTo>
                  <a:pt x="0" y="0"/>
                </a:moveTo>
                <a:lnTo>
                  <a:pt x="6097276" y="0"/>
                </a:lnTo>
                <a:lnTo>
                  <a:pt x="6097276" y="2115161"/>
                </a:lnTo>
                <a:lnTo>
                  <a:pt x="0" y="2115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82848" y="2753312"/>
            <a:ext cx="7176504" cy="7267346"/>
          </a:xfrm>
          <a:custGeom>
            <a:avLst/>
            <a:gdLst/>
            <a:ahLst/>
            <a:cxnLst/>
            <a:rect r="r" b="b" t="t" l="l"/>
            <a:pathLst>
              <a:path h="7267346" w="7176504">
                <a:moveTo>
                  <a:pt x="0" y="0"/>
                </a:moveTo>
                <a:lnTo>
                  <a:pt x="7176504" y="0"/>
                </a:lnTo>
                <a:lnTo>
                  <a:pt x="7176504" y="7267346"/>
                </a:lnTo>
                <a:lnTo>
                  <a:pt x="0" y="726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Dokumente verschieben</a:t>
            </a:r>
          </a:p>
        </p:txBody>
      </p:sp>
    </p:spTree>
  </p:cSld>
  <p:clrMapOvr>
    <a:masterClrMapping/>
  </p:clrMapOvr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208574" y="3125267"/>
            <a:ext cx="5958234" cy="2197099"/>
          </a:xfrm>
          <a:custGeom>
            <a:avLst/>
            <a:gdLst/>
            <a:ahLst/>
            <a:cxnLst/>
            <a:rect r="r" b="b" t="t" l="l"/>
            <a:pathLst>
              <a:path h="2197099" w="5958234">
                <a:moveTo>
                  <a:pt x="0" y="0"/>
                </a:moveTo>
                <a:lnTo>
                  <a:pt x="5958233" y="0"/>
                </a:lnTo>
                <a:lnTo>
                  <a:pt x="5958233" y="2197099"/>
                </a:lnTo>
                <a:lnTo>
                  <a:pt x="0" y="2197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11032" y="2780788"/>
            <a:ext cx="9748268" cy="6604452"/>
          </a:xfrm>
          <a:custGeom>
            <a:avLst/>
            <a:gdLst/>
            <a:ahLst/>
            <a:cxnLst/>
            <a:rect r="r" b="b" t="t" l="l"/>
            <a:pathLst>
              <a:path h="6604452" w="9748268">
                <a:moveTo>
                  <a:pt x="0" y="0"/>
                </a:moveTo>
                <a:lnTo>
                  <a:pt x="9748268" y="0"/>
                </a:lnTo>
                <a:lnTo>
                  <a:pt x="9748268" y="6604452"/>
                </a:lnTo>
                <a:lnTo>
                  <a:pt x="0" y="6604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8574" y="6083014"/>
            <a:ext cx="5958234" cy="2614175"/>
          </a:xfrm>
          <a:custGeom>
            <a:avLst/>
            <a:gdLst/>
            <a:ahLst/>
            <a:cxnLst/>
            <a:rect r="r" b="b" t="t" l="l"/>
            <a:pathLst>
              <a:path h="2614175" w="5958234">
                <a:moveTo>
                  <a:pt x="0" y="0"/>
                </a:moveTo>
                <a:lnTo>
                  <a:pt x="5958233" y="0"/>
                </a:lnTo>
                <a:lnTo>
                  <a:pt x="5958233" y="2614175"/>
                </a:lnTo>
                <a:lnTo>
                  <a:pt x="0" y="2614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</a:t>
            </a:r>
          </a:p>
        </p:txBody>
      </p:sp>
    </p:spTree>
  </p:cSld>
  <p:clrMapOvr>
    <a:masterClrMapping/>
  </p:clrMapOvr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0227408" cy="1675520"/>
            <a:chOff x="0" y="0"/>
            <a:chExt cx="1584493" cy="25958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84493" cy="259582"/>
            </a:xfrm>
            <a:custGeom>
              <a:avLst/>
              <a:gdLst/>
              <a:ahLst/>
              <a:cxnLst/>
              <a:rect r="r" b="b" t="t" l="l"/>
              <a:pathLst>
                <a:path h="259582" w="1584493">
                  <a:moveTo>
                    <a:pt x="22709" y="0"/>
                  </a:moveTo>
                  <a:lnTo>
                    <a:pt x="1561784" y="0"/>
                  </a:lnTo>
                  <a:cubicBezTo>
                    <a:pt x="1567807" y="0"/>
                    <a:pt x="1573583" y="2393"/>
                    <a:pt x="1577842" y="6651"/>
                  </a:cubicBezTo>
                  <a:cubicBezTo>
                    <a:pt x="1582101" y="10910"/>
                    <a:pt x="1584493" y="16686"/>
                    <a:pt x="1584493" y="22709"/>
                  </a:cubicBezTo>
                  <a:lnTo>
                    <a:pt x="1584493" y="236873"/>
                  </a:lnTo>
                  <a:cubicBezTo>
                    <a:pt x="1584493" y="249415"/>
                    <a:pt x="1574326" y="259582"/>
                    <a:pt x="1561784" y="259582"/>
                  </a:cubicBezTo>
                  <a:lnTo>
                    <a:pt x="22709" y="259582"/>
                  </a:lnTo>
                  <a:cubicBezTo>
                    <a:pt x="16686" y="259582"/>
                    <a:pt x="10910" y="257189"/>
                    <a:pt x="6651" y="252930"/>
                  </a:cubicBezTo>
                  <a:cubicBezTo>
                    <a:pt x="2393" y="248672"/>
                    <a:pt x="0" y="242895"/>
                    <a:pt x="0" y="236873"/>
                  </a:cubicBezTo>
                  <a:lnTo>
                    <a:pt x="0" y="22709"/>
                  </a:lnTo>
                  <a:cubicBezTo>
                    <a:pt x="0" y="16686"/>
                    <a:pt x="2393" y="10910"/>
                    <a:pt x="6651" y="6651"/>
                  </a:cubicBezTo>
                  <a:cubicBezTo>
                    <a:pt x="10910" y="2393"/>
                    <a:pt x="16686" y="0"/>
                    <a:pt x="22709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99906" y="3788243"/>
            <a:ext cx="9084996" cy="3940617"/>
          </a:xfrm>
          <a:custGeom>
            <a:avLst/>
            <a:gdLst/>
            <a:ahLst/>
            <a:cxnLst/>
            <a:rect r="r" b="b" t="t" l="l"/>
            <a:pathLst>
              <a:path h="3940617" w="9084996">
                <a:moveTo>
                  <a:pt x="0" y="0"/>
                </a:moveTo>
                <a:lnTo>
                  <a:pt x="9084996" y="0"/>
                </a:lnTo>
                <a:lnTo>
                  <a:pt x="9084996" y="3940617"/>
                </a:lnTo>
                <a:lnTo>
                  <a:pt x="0" y="3940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92637" y="554882"/>
            <a:ext cx="5391626" cy="9177236"/>
          </a:xfrm>
          <a:custGeom>
            <a:avLst/>
            <a:gdLst/>
            <a:ahLst/>
            <a:cxnLst/>
            <a:rect r="r" b="b" t="t" l="l"/>
            <a:pathLst>
              <a:path h="9177236" w="5391626">
                <a:moveTo>
                  <a:pt x="0" y="0"/>
                </a:moveTo>
                <a:lnTo>
                  <a:pt x="5391626" y="0"/>
                </a:lnTo>
                <a:lnTo>
                  <a:pt x="5391626" y="9177236"/>
                </a:lnTo>
                <a:lnTo>
                  <a:pt x="0" y="917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4507302" y="1187010"/>
            <a:ext cx="21299411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Stempel anbringen</a:t>
            </a:r>
          </a:p>
        </p:txBody>
      </p:sp>
    </p:spTree>
  </p:cSld>
  <p:clrMapOvr>
    <a:masterClrMapping/>
  </p:clrMapOvr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420298"/>
            <a:ext cx="5366615" cy="3536003"/>
            <a:chOff x="0" y="0"/>
            <a:chExt cx="831429" cy="5478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1429" cy="547819"/>
            </a:xfrm>
            <a:custGeom>
              <a:avLst/>
              <a:gdLst/>
              <a:ahLst/>
              <a:cxnLst/>
              <a:rect r="r" b="b" t="t" l="l"/>
              <a:pathLst>
                <a:path h="547819" w="831429">
                  <a:moveTo>
                    <a:pt x="43278" y="0"/>
                  </a:moveTo>
                  <a:lnTo>
                    <a:pt x="788151" y="0"/>
                  </a:lnTo>
                  <a:cubicBezTo>
                    <a:pt x="812053" y="0"/>
                    <a:pt x="831429" y="19376"/>
                    <a:pt x="831429" y="43278"/>
                  </a:cubicBezTo>
                  <a:lnTo>
                    <a:pt x="831429" y="504541"/>
                  </a:lnTo>
                  <a:cubicBezTo>
                    <a:pt x="831429" y="528443"/>
                    <a:pt x="812053" y="547819"/>
                    <a:pt x="788151" y="547819"/>
                  </a:cubicBezTo>
                  <a:lnTo>
                    <a:pt x="43278" y="547819"/>
                  </a:lnTo>
                  <a:cubicBezTo>
                    <a:pt x="19376" y="547819"/>
                    <a:pt x="0" y="528443"/>
                    <a:pt x="0" y="504541"/>
                  </a:cubicBezTo>
                  <a:lnTo>
                    <a:pt x="0" y="43278"/>
                  </a:lnTo>
                  <a:cubicBezTo>
                    <a:pt x="0" y="19376"/>
                    <a:pt x="19376" y="0"/>
                    <a:pt x="43278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968294" y="504940"/>
            <a:ext cx="10919000" cy="9335745"/>
          </a:xfrm>
          <a:custGeom>
            <a:avLst/>
            <a:gdLst/>
            <a:ahLst/>
            <a:cxnLst/>
            <a:rect r="r" b="b" t="t" l="l"/>
            <a:pathLst>
              <a:path h="9335745" w="10919000">
                <a:moveTo>
                  <a:pt x="0" y="0"/>
                </a:moveTo>
                <a:lnTo>
                  <a:pt x="10918999" y="0"/>
                </a:lnTo>
                <a:lnTo>
                  <a:pt x="10918999" y="9335745"/>
                </a:lnTo>
                <a:lnTo>
                  <a:pt x="0" y="9335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7956897" y="3865983"/>
            <a:ext cx="23337809" cy="2670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Stempel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anbringen</a:t>
            </a:r>
          </a:p>
        </p:txBody>
      </p:sp>
    </p:spTree>
  </p:cSld>
  <p:clrMapOvr>
    <a:masterClrMapping/>
  </p:clrMapOvr>
</p:sld>
</file>

<file path=ppt/slides/slide10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762376" y="2803576"/>
            <a:ext cx="8763248" cy="3056183"/>
          </a:xfrm>
          <a:custGeom>
            <a:avLst/>
            <a:gdLst/>
            <a:ahLst/>
            <a:cxnLst/>
            <a:rect r="r" b="b" t="t" l="l"/>
            <a:pathLst>
              <a:path h="3056183" w="8763248">
                <a:moveTo>
                  <a:pt x="0" y="0"/>
                </a:moveTo>
                <a:lnTo>
                  <a:pt x="8763248" y="0"/>
                </a:lnTo>
                <a:lnTo>
                  <a:pt x="8763248" y="3056183"/>
                </a:lnTo>
                <a:lnTo>
                  <a:pt x="0" y="3056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948353" y="6155034"/>
            <a:ext cx="10391294" cy="3158686"/>
          </a:xfrm>
          <a:custGeom>
            <a:avLst/>
            <a:gdLst/>
            <a:ahLst/>
            <a:cxnLst/>
            <a:rect r="r" b="b" t="t" l="l"/>
            <a:pathLst>
              <a:path h="3158686" w="10391294">
                <a:moveTo>
                  <a:pt x="0" y="0"/>
                </a:moveTo>
                <a:lnTo>
                  <a:pt x="10391294" y="0"/>
                </a:lnTo>
                <a:lnTo>
                  <a:pt x="10391294" y="3158685"/>
                </a:lnTo>
                <a:lnTo>
                  <a:pt x="0" y="3158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Aktendeckel anzeigen</a:t>
            </a:r>
          </a:p>
        </p:txBody>
      </p:sp>
    </p:spTree>
  </p:cSld>
  <p:clrMapOvr>
    <a:masterClrMapping/>
  </p:clrMapOvr>
</p:sld>
</file>

<file path=ppt/slides/slide10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66299" y="541879"/>
            <a:ext cx="6150614" cy="2461097"/>
            <a:chOff x="0" y="0"/>
            <a:chExt cx="952891" cy="3812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52891" cy="381288"/>
            </a:xfrm>
            <a:custGeom>
              <a:avLst/>
              <a:gdLst/>
              <a:ahLst/>
              <a:cxnLst/>
              <a:rect r="r" b="b" t="t" l="l"/>
              <a:pathLst>
                <a:path h="381288" w="952891">
                  <a:moveTo>
                    <a:pt x="37762" y="0"/>
                  </a:moveTo>
                  <a:lnTo>
                    <a:pt x="915129" y="0"/>
                  </a:lnTo>
                  <a:cubicBezTo>
                    <a:pt x="925144" y="0"/>
                    <a:pt x="934749" y="3978"/>
                    <a:pt x="941831" y="11060"/>
                  </a:cubicBezTo>
                  <a:cubicBezTo>
                    <a:pt x="948913" y="18142"/>
                    <a:pt x="952891" y="27747"/>
                    <a:pt x="952891" y="37762"/>
                  </a:cubicBezTo>
                  <a:lnTo>
                    <a:pt x="952891" y="343527"/>
                  </a:lnTo>
                  <a:cubicBezTo>
                    <a:pt x="952891" y="364382"/>
                    <a:pt x="935985" y="381288"/>
                    <a:pt x="915129" y="381288"/>
                  </a:cubicBezTo>
                  <a:lnTo>
                    <a:pt x="37762" y="381288"/>
                  </a:lnTo>
                  <a:cubicBezTo>
                    <a:pt x="16906" y="381288"/>
                    <a:pt x="0" y="364382"/>
                    <a:pt x="0" y="343527"/>
                  </a:cubicBezTo>
                  <a:lnTo>
                    <a:pt x="0" y="37762"/>
                  </a:lnTo>
                  <a:cubicBezTo>
                    <a:pt x="0" y="27747"/>
                    <a:pt x="3978" y="18142"/>
                    <a:pt x="11060" y="11060"/>
                  </a:cubicBezTo>
                  <a:cubicBezTo>
                    <a:pt x="18142" y="3978"/>
                    <a:pt x="27747" y="0"/>
                    <a:pt x="37762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697794" y="541879"/>
            <a:ext cx="9030681" cy="9203242"/>
          </a:xfrm>
          <a:custGeom>
            <a:avLst/>
            <a:gdLst/>
            <a:ahLst/>
            <a:cxnLst/>
            <a:rect r="r" b="b" t="t" l="l"/>
            <a:pathLst>
              <a:path h="9203242" w="9030681">
                <a:moveTo>
                  <a:pt x="0" y="0"/>
                </a:moveTo>
                <a:lnTo>
                  <a:pt x="9030681" y="0"/>
                </a:lnTo>
                <a:lnTo>
                  <a:pt x="9030681" y="9203242"/>
                </a:lnTo>
                <a:lnTo>
                  <a:pt x="0" y="920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3669" y="3279681"/>
            <a:ext cx="6924673" cy="3012233"/>
          </a:xfrm>
          <a:custGeom>
            <a:avLst/>
            <a:gdLst/>
            <a:ahLst/>
            <a:cxnLst/>
            <a:rect r="r" b="b" t="t" l="l"/>
            <a:pathLst>
              <a:path h="3012233" w="6924673">
                <a:moveTo>
                  <a:pt x="0" y="0"/>
                </a:moveTo>
                <a:lnTo>
                  <a:pt x="6924674" y="0"/>
                </a:lnTo>
                <a:lnTo>
                  <a:pt x="6924674" y="3012233"/>
                </a:lnTo>
                <a:lnTo>
                  <a:pt x="0" y="301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897302" y="6568620"/>
            <a:ext cx="5757408" cy="3176501"/>
          </a:xfrm>
          <a:custGeom>
            <a:avLst/>
            <a:gdLst/>
            <a:ahLst/>
            <a:cxnLst/>
            <a:rect r="r" b="b" t="t" l="l"/>
            <a:pathLst>
              <a:path h="3176501" w="5757408">
                <a:moveTo>
                  <a:pt x="0" y="0"/>
                </a:moveTo>
                <a:lnTo>
                  <a:pt x="5757408" y="0"/>
                </a:lnTo>
                <a:lnTo>
                  <a:pt x="5757408" y="3176501"/>
                </a:lnTo>
                <a:lnTo>
                  <a:pt x="0" y="31765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6736099" y="794650"/>
            <a:ext cx="23337809" cy="2004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Merkzettel</a:t>
            </a:r>
          </a:p>
        </p:txBody>
      </p:sp>
    </p:spTree>
  </p:cSld>
  <p:clrMapOvr>
    <a:masterClrMapping/>
  </p:clrMapOvr>
</p:sld>
</file>

<file path=ppt/slides/slide10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794913" y="2800883"/>
            <a:ext cx="4698173" cy="2636850"/>
          </a:xfrm>
          <a:custGeom>
            <a:avLst/>
            <a:gdLst/>
            <a:ahLst/>
            <a:cxnLst/>
            <a:rect r="r" b="b" t="t" l="l"/>
            <a:pathLst>
              <a:path h="2636850" w="4698173">
                <a:moveTo>
                  <a:pt x="0" y="0"/>
                </a:moveTo>
                <a:lnTo>
                  <a:pt x="4698174" y="0"/>
                </a:lnTo>
                <a:lnTo>
                  <a:pt x="4698174" y="2636850"/>
                </a:lnTo>
                <a:lnTo>
                  <a:pt x="0" y="263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93371" y="5904187"/>
            <a:ext cx="11301259" cy="3178479"/>
          </a:xfrm>
          <a:custGeom>
            <a:avLst/>
            <a:gdLst/>
            <a:ahLst/>
            <a:cxnLst/>
            <a:rect r="r" b="b" t="t" l="l"/>
            <a:pathLst>
              <a:path h="3178479" w="11301259">
                <a:moveTo>
                  <a:pt x="0" y="0"/>
                </a:moveTo>
                <a:lnTo>
                  <a:pt x="11301258" y="0"/>
                </a:lnTo>
                <a:lnTo>
                  <a:pt x="11301258" y="3178480"/>
                </a:lnTo>
                <a:lnTo>
                  <a:pt x="0" y="3178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Anhänge öffnen</a:t>
            </a:r>
          </a:p>
        </p:txBody>
      </p:sp>
    </p:spTree>
  </p:cSld>
  <p:clrMapOvr>
    <a:masterClrMapping/>
  </p:clrMapOvr>
</p:sld>
</file>

<file path=ppt/slides/slide10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201414" y="2791781"/>
            <a:ext cx="7885172" cy="3062696"/>
          </a:xfrm>
          <a:custGeom>
            <a:avLst/>
            <a:gdLst/>
            <a:ahLst/>
            <a:cxnLst/>
            <a:rect r="r" b="b" t="t" l="l"/>
            <a:pathLst>
              <a:path h="3062696" w="7885172">
                <a:moveTo>
                  <a:pt x="0" y="0"/>
                </a:moveTo>
                <a:lnTo>
                  <a:pt x="7885172" y="0"/>
                </a:lnTo>
                <a:lnTo>
                  <a:pt x="7885172" y="3062696"/>
                </a:lnTo>
                <a:lnTo>
                  <a:pt x="0" y="3062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08861" y="6142352"/>
            <a:ext cx="11870277" cy="3115948"/>
          </a:xfrm>
          <a:custGeom>
            <a:avLst/>
            <a:gdLst/>
            <a:ahLst/>
            <a:cxnLst/>
            <a:rect r="r" b="b" t="t" l="l"/>
            <a:pathLst>
              <a:path h="3115948" w="11870277">
                <a:moveTo>
                  <a:pt x="0" y="0"/>
                </a:moveTo>
                <a:lnTo>
                  <a:pt x="11870278" y="0"/>
                </a:lnTo>
                <a:lnTo>
                  <a:pt x="11870278" y="3115948"/>
                </a:lnTo>
                <a:lnTo>
                  <a:pt x="0" y="3115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Siegelvermund anzeigen</a:t>
            </a:r>
          </a:p>
        </p:txBody>
      </p:sp>
    </p:spTree>
  </p:cSld>
  <p:clrMapOvr>
    <a:masterClrMapping/>
  </p:clrMapOvr>
</p:sld>
</file>

<file path=ppt/slides/slide10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072599" y="4185755"/>
            <a:ext cx="8142803" cy="3669690"/>
          </a:xfrm>
          <a:custGeom>
            <a:avLst/>
            <a:gdLst/>
            <a:ahLst/>
            <a:cxnLst/>
            <a:rect r="r" b="b" t="t" l="l"/>
            <a:pathLst>
              <a:path h="3669690" w="8142803">
                <a:moveTo>
                  <a:pt x="0" y="0"/>
                </a:moveTo>
                <a:lnTo>
                  <a:pt x="8142802" y="0"/>
                </a:lnTo>
                <a:lnTo>
                  <a:pt x="8142802" y="3669690"/>
                </a:lnTo>
                <a:lnTo>
                  <a:pt x="0" y="3669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signieren</a:t>
            </a:r>
          </a:p>
        </p:txBody>
      </p:sp>
    </p:spTree>
  </p:cSld>
  <p:clrMapOvr>
    <a:masterClrMapping/>
  </p:clrMapOvr>
</p:sld>
</file>

<file path=ppt/slides/slide10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723099" y="4595945"/>
            <a:ext cx="5615175" cy="2035501"/>
          </a:xfrm>
          <a:custGeom>
            <a:avLst/>
            <a:gdLst/>
            <a:ahLst/>
            <a:cxnLst/>
            <a:rect r="r" b="b" t="t" l="l"/>
            <a:pathLst>
              <a:path h="2035501" w="5615175">
                <a:moveTo>
                  <a:pt x="0" y="0"/>
                </a:moveTo>
                <a:lnTo>
                  <a:pt x="5615175" y="0"/>
                </a:lnTo>
                <a:lnTo>
                  <a:pt x="5615175" y="2035501"/>
                </a:lnTo>
                <a:lnTo>
                  <a:pt x="0" y="2035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38859" y="2834623"/>
            <a:ext cx="8249344" cy="7280046"/>
          </a:xfrm>
          <a:custGeom>
            <a:avLst/>
            <a:gdLst/>
            <a:ahLst/>
            <a:cxnLst/>
            <a:rect r="r" b="b" t="t" l="l"/>
            <a:pathLst>
              <a:path h="7280046" w="8249344">
                <a:moveTo>
                  <a:pt x="0" y="0"/>
                </a:moveTo>
                <a:lnTo>
                  <a:pt x="8249344" y="0"/>
                </a:lnTo>
                <a:lnTo>
                  <a:pt x="8249344" y="7280046"/>
                </a:lnTo>
                <a:lnTo>
                  <a:pt x="0" y="7280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1767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Signaturprotokoll erzeugen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622625" y="2727239"/>
            <a:ext cx="15042750" cy="6531061"/>
          </a:xfrm>
          <a:custGeom>
            <a:avLst/>
            <a:gdLst/>
            <a:ahLst/>
            <a:cxnLst/>
            <a:rect r="r" b="b" t="t" l="l"/>
            <a:pathLst>
              <a:path h="6531061" w="15042750">
                <a:moveTo>
                  <a:pt x="0" y="0"/>
                </a:moveTo>
                <a:lnTo>
                  <a:pt x="15042750" y="0"/>
                </a:lnTo>
                <a:lnTo>
                  <a:pt x="15042750" y="6531061"/>
                </a:lnTo>
                <a:lnTo>
                  <a:pt x="0" y="6531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22625" y="1224441"/>
            <a:ext cx="15042750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Einstellungen - eAkte</a:t>
            </a:r>
          </a:p>
        </p:txBody>
      </p:sp>
    </p:spTree>
  </p:cSld>
  <p:clrMapOvr>
    <a:masterClrMapping/>
  </p:clrMapOvr>
</p:sld>
</file>

<file path=ppt/slides/slide1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938520" y="4582972"/>
            <a:ext cx="6410960" cy="2694947"/>
          </a:xfrm>
          <a:custGeom>
            <a:avLst/>
            <a:gdLst/>
            <a:ahLst/>
            <a:cxnLst/>
            <a:rect r="r" b="b" t="t" l="l"/>
            <a:pathLst>
              <a:path h="2694947" w="6410960">
                <a:moveTo>
                  <a:pt x="0" y="0"/>
                </a:moveTo>
                <a:lnTo>
                  <a:pt x="6410960" y="0"/>
                </a:lnTo>
                <a:lnTo>
                  <a:pt x="6410960" y="2694947"/>
                </a:lnTo>
                <a:lnTo>
                  <a:pt x="0" y="2694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kopieren</a:t>
            </a:r>
          </a:p>
        </p:txBody>
      </p:sp>
    </p:spTree>
  </p:cSld>
  <p:clrMapOvr>
    <a:masterClrMapping/>
  </p:clrMapOvr>
</p:sld>
</file>

<file path=ppt/slides/slide1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4404301"/>
            <a:ext cx="11301259" cy="2825315"/>
          </a:xfrm>
          <a:custGeom>
            <a:avLst/>
            <a:gdLst/>
            <a:ahLst/>
            <a:cxnLst/>
            <a:rect r="r" b="b" t="t" l="l"/>
            <a:pathLst>
              <a:path h="2825315" w="11301259">
                <a:moveTo>
                  <a:pt x="0" y="0"/>
                </a:moveTo>
                <a:lnTo>
                  <a:pt x="11301258" y="0"/>
                </a:lnTo>
                <a:lnTo>
                  <a:pt x="11301258" y="2825315"/>
                </a:lnTo>
                <a:lnTo>
                  <a:pt x="0" y="2825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voriges/nächstes Dokument </a:t>
            </a:r>
          </a:p>
        </p:txBody>
      </p:sp>
    </p:spTree>
  </p:cSld>
  <p:clrMapOvr>
    <a:masterClrMapping/>
  </p:clrMapOvr>
</p:sld>
</file>

<file path=ppt/slides/slide1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862809" y="4719848"/>
            <a:ext cx="6562381" cy="2469096"/>
          </a:xfrm>
          <a:custGeom>
            <a:avLst/>
            <a:gdLst/>
            <a:ahLst/>
            <a:cxnLst/>
            <a:rect r="r" b="b" t="t" l="l"/>
            <a:pathLst>
              <a:path h="2469096" w="6562381">
                <a:moveTo>
                  <a:pt x="0" y="0"/>
                </a:moveTo>
                <a:lnTo>
                  <a:pt x="6562382" y="0"/>
                </a:lnTo>
                <a:lnTo>
                  <a:pt x="6562382" y="2469096"/>
                </a:lnTo>
                <a:lnTo>
                  <a:pt x="0" y="246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10691"/>
            <a:ext cx="23337809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voriges/nächstes Dokument anzeigen</a:t>
            </a:r>
          </a:p>
        </p:txBody>
      </p:sp>
    </p:spTree>
  </p:cSld>
  <p:clrMapOvr>
    <a:masterClrMapping/>
  </p:clrMapOvr>
</p:sld>
</file>

<file path=ppt/slides/slide1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155130" y="4561101"/>
            <a:ext cx="7977740" cy="3074754"/>
          </a:xfrm>
          <a:custGeom>
            <a:avLst/>
            <a:gdLst/>
            <a:ahLst/>
            <a:cxnLst/>
            <a:rect r="r" b="b" t="t" l="l"/>
            <a:pathLst>
              <a:path h="3074754" w="7977740">
                <a:moveTo>
                  <a:pt x="0" y="0"/>
                </a:moveTo>
                <a:lnTo>
                  <a:pt x="7977740" y="0"/>
                </a:lnTo>
                <a:lnTo>
                  <a:pt x="7977740" y="3074754"/>
                </a:lnTo>
                <a:lnTo>
                  <a:pt x="0" y="3074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Gehe zur paginierten Seite</a:t>
            </a:r>
          </a:p>
        </p:txBody>
      </p:sp>
    </p:spTree>
  </p:cSld>
  <p:clrMapOvr>
    <a:masterClrMapping/>
  </p:clrMapOvr>
</p:sld>
</file>

<file path=ppt/slides/slide1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444235"/>
            <a:ext cx="16230600" cy="2008537"/>
          </a:xfrm>
          <a:custGeom>
            <a:avLst/>
            <a:gdLst/>
            <a:ahLst/>
            <a:cxnLst/>
            <a:rect r="r" b="b" t="t" l="l"/>
            <a:pathLst>
              <a:path h="2008537" w="16230600">
                <a:moveTo>
                  <a:pt x="0" y="0"/>
                </a:moveTo>
                <a:lnTo>
                  <a:pt x="16230600" y="0"/>
                </a:lnTo>
                <a:lnTo>
                  <a:pt x="16230600" y="2008536"/>
                </a:lnTo>
                <a:lnTo>
                  <a:pt x="0" y="2008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</a:t>
            </a:r>
          </a:p>
        </p:txBody>
      </p:sp>
    </p:spTree>
  </p:cSld>
  <p:clrMapOvr>
    <a:masterClrMapping/>
  </p:clrMapOvr>
</p:sld>
</file>

<file path=ppt/slides/slide1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211787"/>
            <a:ext cx="8115300" cy="2876485"/>
          </a:xfrm>
          <a:custGeom>
            <a:avLst/>
            <a:gdLst/>
            <a:ahLst/>
            <a:cxnLst/>
            <a:rect r="r" b="b" t="t" l="l"/>
            <a:pathLst>
              <a:path h="2876485" w="8115300">
                <a:moveTo>
                  <a:pt x="0" y="0"/>
                </a:moveTo>
                <a:lnTo>
                  <a:pt x="8115300" y="0"/>
                </a:lnTo>
                <a:lnTo>
                  <a:pt x="8115300" y="2876485"/>
                </a:lnTo>
                <a:lnTo>
                  <a:pt x="0" y="2876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55160" y="4211787"/>
            <a:ext cx="7304140" cy="2924166"/>
          </a:xfrm>
          <a:custGeom>
            <a:avLst/>
            <a:gdLst/>
            <a:ahLst/>
            <a:cxnLst/>
            <a:rect r="r" b="b" t="t" l="l"/>
            <a:pathLst>
              <a:path h="2924166" w="7304140">
                <a:moveTo>
                  <a:pt x="0" y="0"/>
                </a:moveTo>
                <a:lnTo>
                  <a:pt x="7304140" y="0"/>
                </a:lnTo>
                <a:lnTo>
                  <a:pt x="7304140" y="2924166"/>
                </a:lnTo>
                <a:lnTo>
                  <a:pt x="0" y="2924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- Aktenbaumbreite anpassen</a:t>
            </a:r>
          </a:p>
        </p:txBody>
      </p:sp>
    </p:spTree>
  </p:cSld>
  <p:clrMapOvr>
    <a:masterClrMapping/>
  </p:clrMapOvr>
</p:sld>
</file>

<file path=ppt/slides/slide1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3711258"/>
            <a:ext cx="11301259" cy="3446884"/>
          </a:xfrm>
          <a:custGeom>
            <a:avLst/>
            <a:gdLst/>
            <a:ahLst/>
            <a:cxnLst/>
            <a:rect r="r" b="b" t="t" l="l"/>
            <a:pathLst>
              <a:path h="3446884" w="11301259">
                <a:moveTo>
                  <a:pt x="0" y="0"/>
                </a:moveTo>
                <a:lnTo>
                  <a:pt x="11301258" y="0"/>
                </a:lnTo>
                <a:lnTo>
                  <a:pt x="11301258" y="3446884"/>
                </a:lnTo>
                <a:lnTo>
                  <a:pt x="0" y="3446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Aktenbaum aus-/-einblenden </a:t>
            </a:r>
          </a:p>
        </p:txBody>
      </p:sp>
    </p:spTree>
  </p:cSld>
  <p:clrMapOvr>
    <a:masterClrMapping/>
  </p:clrMapOvr>
</p:sld>
</file>

<file path=ppt/slides/slide1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062817"/>
            <a:ext cx="16230600" cy="3104102"/>
          </a:xfrm>
          <a:custGeom>
            <a:avLst/>
            <a:gdLst/>
            <a:ahLst/>
            <a:cxnLst/>
            <a:rect r="r" b="b" t="t" l="l"/>
            <a:pathLst>
              <a:path h="3104102" w="16230600">
                <a:moveTo>
                  <a:pt x="0" y="0"/>
                </a:moveTo>
                <a:lnTo>
                  <a:pt x="16230600" y="0"/>
                </a:lnTo>
                <a:lnTo>
                  <a:pt x="16230600" y="3104102"/>
                </a:lnTo>
                <a:lnTo>
                  <a:pt x="0" y="3104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- verkleinern/vergrößern</a:t>
            </a:r>
          </a:p>
        </p:txBody>
      </p:sp>
    </p:spTree>
  </p:cSld>
  <p:clrMapOvr>
    <a:masterClrMapping/>
  </p:clrMapOvr>
</p:sld>
</file>

<file path=ppt/slides/slide1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117336" y="6375317"/>
            <a:ext cx="11141964" cy="2882983"/>
          </a:xfrm>
          <a:custGeom>
            <a:avLst/>
            <a:gdLst/>
            <a:ahLst/>
            <a:cxnLst/>
            <a:rect r="r" b="b" t="t" l="l"/>
            <a:pathLst>
              <a:path h="2882983" w="11141964">
                <a:moveTo>
                  <a:pt x="0" y="0"/>
                </a:moveTo>
                <a:lnTo>
                  <a:pt x="11141964" y="0"/>
                </a:lnTo>
                <a:lnTo>
                  <a:pt x="11141964" y="2882983"/>
                </a:lnTo>
                <a:lnTo>
                  <a:pt x="0" y="2882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918924"/>
            <a:ext cx="10931023" cy="3088014"/>
          </a:xfrm>
          <a:custGeom>
            <a:avLst/>
            <a:gdLst/>
            <a:ahLst/>
            <a:cxnLst/>
            <a:rect r="r" b="b" t="t" l="l"/>
            <a:pathLst>
              <a:path h="3088014" w="10931023">
                <a:moveTo>
                  <a:pt x="0" y="0"/>
                </a:moveTo>
                <a:lnTo>
                  <a:pt x="10931023" y="0"/>
                </a:lnTo>
                <a:lnTo>
                  <a:pt x="10931023" y="3088014"/>
                </a:lnTo>
                <a:lnTo>
                  <a:pt x="0" y="3088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- Einzel-/Doppelseiten</a:t>
            </a:r>
          </a:p>
        </p:txBody>
      </p:sp>
    </p:spTree>
  </p:cSld>
  <p:clrMapOvr>
    <a:masterClrMapping/>
  </p:clrMapOvr>
</p:sld>
</file>

<file path=ppt/slides/slide1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2904111"/>
            <a:ext cx="11301259" cy="2895948"/>
          </a:xfrm>
          <a:custGeom>
            <a:avLst/>
            <a:gdLst/>
            <a:ahLst/>
            <a:cxnLst/>
            <a:rect r="r" b="b" t="t" l="l"/>
            <a:pathLst>
              <a:path h="2895948" w="11301259">
                <a:moveTo>
                  <a:pt x="0" y="0"/>
                </a:moveTo>
                <a:lnTo>
                  <a:pt x="11301258" y="0"/>
                </a:lnTo>
                <a:lnTo>
                  <a:pt x="11301258" y="2895947"/>
                </a:lnTo>
                <a:lnTo>
                  <a:pt x="0" y="2895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60320" y="6200108"/>
            <a:ext cx="13167360" cy="2966622"/>
          </a:xfrm>
          <a:custGeom>
            <a:avLst/>
            <a:gdLst/>
            <a:ahLst/>
            <a:cxnLst/>
            <a:rect r="r" b="b" t="t" l="l"/>
            <a:pathLst>
              <a:path h="2966622" w="13167360">
                <a:moveTo>
                  <a:pt x="0" y="0"/>
                </a:moveTo>
                <a:lnTo>
                  <a:pt x="13167360" y="0"/>
                </a:lnTo>
                <a:lnTo>
                  <a:pt x="13167360" y="2966623"/>
                </a:lnTo>
                <a:lnTo>
                  <a:pt x="0" y="2966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- Drehen von Dokumenten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4126" y="2792398"/>
            <a:ext cx="13699748" cy="6716019"/>
          </a:xfrm>
          <a:custGeom>
            <a:avLst/>
            <a:gdLst/>
            <a:ahLst/>
            <a:cxnLst/>
            <a:rect r="r" b="b" t="t" l="l"/>
            <a:pathLst>
              <a:path h="6716019" w="13699748">
                <a:moveTo>
                  <a:pt x="0" y="0"/>
                </a:moveTo>
                <a:lnTo>
                  <a:pt x="13699748" y="0"/>
                </a:lnTo>
                <a:lnTo>
                  <a:pt x="13699748" y="6716019"/>
                </a:lnTo>
                <a:lnTo>
                  <a:pt x="0" y="671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620951" y="1224441"/>
            <a:ext cx="11046098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- Kategorien </a:t>
            </a:r>
          </a:p>
        </p:txBody>
      </p:sp>
    </p:spTree>
  </p:cSld>
  <p:clrMapOvr>
    <a:masterClrMapping/>
  </p:clrMapOvr>
</p:sld>
</file>

<file path=ppt/slides/slide1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6638814"/>
            <a:ext cx="11301259" cy="2161366"/>
          </a:xfrm>
          <a:custGeom>
            <a:avLst/>
            <a:gdLst/>
            <a:ahLst/>
            <a:cxnLst/>
            <a:rect r="r" b="b" t="t" l="l"/>
            <a:pathLst>
              <a:path h="2161366" w="11301259">
                <a:moveTo>
                  <a:pt x="0" y="0"/>
                </a:moveTo>
                <a:lnTo>
                  <a:pt x="11301258" y="0"/>
                </a:lnTo>
                <a:lnTo>
                  <a:pt x="11301258" y="2161365"/>
                </a:lnTo>
                <a:lnTo>
                  <a:pt x="0" y="2161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93371" y="3331345"/>
            <a:ext cx="11301259" cy="2726429"/>
          </a:xfrm>
          <a:custGeom>
            <a:avLst/>
            <a:gdLst/>
            <a:ahLst/>
            <a:cxnLst/>
            <a:rect r="r" b="b" t="t" l="l"/>
            <a:pathLst>
              <a:path h="2726429" w="11301259">
                <a:moveTo>
                  <a:pt x="0" y="0"/>
                </a:moveTo>
                <a:lnTo>
                  <a:pt x="11301258" y="0"/>
                </a:lnTo>
                <a:lnTo>
                  <a:pt x="11301258" y="2726429"/>
                </a:lnTo>
                <a:lnTo>
                  <a:pt x="0" y="2726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- Leseansicht</a:t>
            </a:r>
          </a:p>
        </p:txBody>
      </p:sp>
    </p:spTree>
  </p:cSld>
  <p:clrMapOvr>
    <a:masterClrMapping/>
  </p:clrMapOvr>
</p:sld>
</file>

<file path=ppt/slides/slide1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5143500"/>
            <a:ext cx="6538189" cy="2125183"/>
          </a:xfrm>
          <a:custGeom>
            <a:avLst/>
            <a:gdLst/>
            <a:ahLst/>
            <a:cxnLst/>
            <a:rect r="r" b="b" t="t" l="l"/>
            <a:pathLst>
              <a:path h="2125183" w="6538189">
                <a:moveTo>
                  <a:pt x="0" y="0"/>
                </a:moveTo>
                <a:lnTo>
                  <a:pt x="6538189" y="0"/>
                </a:lnTo>
                <a:lnTo>
                  <a:pt x="6538189" y="2125183"/>
                </a:lnTo>
                <a:lnTo>
                  <a:pt x="0" y="212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23496" y="3611104"/>
            <a:ext cx="8335804" cy="4884380"/>
          </a:xfrm>
          <a:custGeom>
            <a:avLst/>
            <a:gdLst/>
            <a:ahLst/>
            <a:cxnLst/>
            <a:rect r="r" b="b" t="t" l="l"/>
            <a:pathLst>
              <a:path h="4884380" w="8335804">
                <a:moveTo>
                  <a:pt x="0" y="0"/>
                </a:moveTo>
                <a:lnTo>
                  <a:pt x="8335804" y="0"/>
                </a:lnTo>
                <a:lnTo>
                  <a:pt x="8335804" y="4884380"/>
                </a:lnTo>
                <a:lnTo>
                  <a:pt x="0" y="48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- Annotationsleiste anzeigen</a:t>
            </a:r>
          </a:p>
        </p:txBody>
      </p:sp>
    </p:spTree>
  </p:cSld>
  <p:clrMapOvr>
    <a:masterClrMapping/>
  </p:clrMapOvr>
</p:sld>
</file>

<file path=ppt/slides/slide1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760210" y="2855914"/>
            <a:ext cx="13708378" cy="3410373"/>
          </a:xfrm>
          <a:custGeom>
            <a:avLst/>
            <a:gdLst/>
            <a:ahLst/>
            <a:cxnLst/>
            <a:rect r="r" b="b" t="t" l="l"/>
            <a:pathLst>
              <a:path h="3410373" w="13708378">
                <a:moveTo>
                  <a:pt x="0" y="0"/>
                </a:moveTo>
                <a:lnTo>
                  <a:pt x="13708378" y="0"/>
                </a:lnTo>
                <a:lnTo>
                  <a:pt x="13708378" y="3410373"/>
                </a:lnTo>
                <a:lnTo>
                  <a:pt x="0" y="3410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415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75179" y="6618712"/>
            <a:ext cx="9278441" cy="2716575"/>
          </a:xfrm>
          <a:custGeom>
            <a:avLst/>
            <a:gdLst/>
            <a:ahLst/>
            <a:cxnLst/>
            <a:rect r="r" b="b" t="t" l="l"/>
            <a:pathLst>
              <a:path h="2716575" w="9278441">
                <a:moveTo>
                  <a:pt x="0" y="0"/>
                </a:moveTo>
                <a:lnTo>
                  <a:pt x="9278441" y="0"/>
                </a:lnTo>
                <a:lnTo>
                  <a:pt x="9278441" y="2716575"/>
                </a:lnTo>
                <a:lnTo>
                  <a:pt x="0" y="2716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- Annotationsleiste anzeigen</a:t>
            </a:r>
          </a:p>
        </p:txBody>
      </p:sp>
    </p:spTree>
  </p:cSld>
  <p:clrMapOvr>
    <a:masterClrMapping/>
  </p:clrMapOvr>
</p:sld>
</file>

<file path=ppt/slides/slide1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4611702"/>
            <a:ext cx="11301259" cy="3079593"/>
          </a:xfrm>
          <a:custGeom>
            <a:avLst/>
            <a:gdLst/>
            <a:ahLst/>
            <a:cxnLst/>
            <a:rect r="r" b="b" t="t" l="l"/>
            <a:pathLst>
              <a:path h="3079593" w="11301259">
                <a:moveTo>
                  <a:pt x="0" y="0"/>
                </a:moveTo>
                <a:lnTo>
                  <a:pt x="11301258" y="0"/>
                </a:lnTo>
                <a:lnTo>
                  <a:pt x="11301258" y="3079593"/>
                </a:lnTo>
                <a:lnTo>
                  <a:pt x="0" y="3079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“Ansicht” - Ausblenden der Annotationen</a:t>
            </a:r>
          </a:p>
        </p:txBody>
      </p:sp>
    </p:spTree>
  </p:cSld>
  <p:clrMapOvr>
    <a:masterClrMapping/>
  </p:clrMapOvr>
</p:sld>
</file>

<file path=ppt/slides/slide1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335277"/>
            <a:ext cx="16230600" cy="1913858"/>
          </a:xfrm>
          <a:custGeom>
            <a:avLst/>
            <a:gdLst/>
            <a:ahLst/>
            <a:cxnLst/>
            <a:rect r="r" b="b" t="t" l="l"/>
            <a:pathLst>
              <a:path h="1913858" w="16230600">
                <a:moveTo>
                  <a:pt x="0" y="0"/>
                </a:moveTo>
                <a:lnTo>
                  <a:pt x="16230600" y="0"/>
                </a:lnTo>
                <a:lnTo>
                  <a:pt x="16230600" y="1913858"/>
                </a:lnTo>
                <a:lnTo>
                  <a:pt x="0" y="1913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</a:t>
            </a:r>
          </a:p>
        </p:txBody>
      </p:sp>
    </p:spTree>
  </p:cSld>
  <p:clrMapOvr>
    <a:masterClrMapping/>
  </p:clrMapOvr>
</p:sld>
</file>

<file path=ppt/slides/slide1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3999248"/>
            <a:ext cx="11301259" cy="2288505"/>
          </a:xfrm>
          <a:custGeom>
            <a:avLst/>
            <a:gdLst/>
            <a:ahLst/>
            <a:cxnLst/>
            <a:rect r="r" b="b" t="t" l="l"/>
            <a:pathLst>
              <a:path h="2288505" w="11301259">
                <a:moveTo>
                  <a:pt x="0" y="0"/>
                </a:moveTo>
                <a:lnTo>
                  <a:pt x="11301258" y="0"/>
                </a:lnTo>
                <a:lnTo>
                  <a:pt x="11301258" y="2288504"/>
                </a:lnTo>
                <a:lnTo>
                  <a:pt x="0" y="2288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</a:t>
            </a:r>
          </a:p>
        </p:txBody>
      </p:sp>
    </p:spTree>
  </p:cSld>
  <p:clrMapOvr>
    <a:masterClrMapping/>
  </p:clrMapOvr>
</p:sld>
</file>

<file path=ppt/slides/slide1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154312" y="3573710"/>
            <a:ext cx="6104988" cy="3603250"/>
          </a:xfrm>
          <a:custGeom>
            <a:avLst/>
            <a:gdLst/>
            <a:ahLst/>
            <a:cxnLst/>
            <a:rect r="r" b="b" t="t" l="l"/>
            <a:pathLst>
              <a:path h="3603250" w="6104988">
                <a:moveTo>
                  <a:pt x="0" y="0"/>
                </a:moveTo>
                <a:lnTo>
                  <a:pt x="6104988" y="0"/>
                </a:lnTo>
                <a:lnTo>
                  <a:pt x="6104988" y="3603249"/>
                </a:lnTo>
                <a:lnTo>
                  <a:pt x="0" y="3603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3138656"/>
            <a:ext cx="9562010" cy="4806663"/>
          </a:xfrm>
          <a:custGeom>
            <a:avLst/>
            <a:gdLst/>
            <a:ahLst/>
            <a:cxnLst/>
            <a:rect r="r" b="b" t="t" l="l"/>
            <a:pathLst>
              <a:path h="4806663" w="9562010">
                <a:moveTo>
                  <a:pt x="0" y="0"/>
                </a:moveTo>
                <a:lnTo>
                  <a:pt x="9562010" y="0"/>
                </a:lnTo>
                <a:lnTo>
                  <a:pt x="9562010" y="4806663"/>
                </a:lnTo>
                <a:lnTo>
                  <a:pt x="0" y="4806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Annotationstyp wählen</a:t>
            </a:r>
          </a:p>
        </p:txBody>
      </p:sp>
    </p:spTree>
  </p:cSld>
  <p:clrMapOvr>
    <a:masterClrMapping/>
  </p:clrMapOvr>
</p:sld>
</file>

<file path=ppt/slides/slide1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168766"/>
            <a:ext cx="16230600" cy="2799778"/>
          </a:xfrm>
          <a:custGeom>
            <a:avLst/>
            <a:gdLst/>
            <a:ahLst/>
            <a:cxnLst/>
            <a:rect r="r" b="b" t="t" l="l"/>
            <a:pathLst>
              <a:path h="2799778" w="16230600">
                <a:moveTo>
                  <a:pt x="0" y="0"/>
                </a:moveTo>
                <a:lnTo>
                  <a:pt x="16230600" y="0"/>
                </a:lnTo>
                <a:lnTo>
                  <a:pt x="16230600" y="2799779"/>
                </a:lnTo>
                <a:lnTo>
                  <a:pt x="0" y="2799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neues Lesezeichen</a:t>
            </a:r>
          </a:p>
        </p:txBody>
      </p:sp>
    </p:spTree>
  </p:cSld>
  <p:clrMapOvr>
    <a:masterClrMapping/>
  </p:clrMapOvr>
</p:sld>
</file>

<file path=ppt/slides/slide1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239399"/>
            <a:ext cx="16230600" cy="2596896"/>
          </a:xfrm>
          <a:custGeom>
            <a:avLst/>
            <a:gdLst/>
            <a:ahLst/>
            <a:cxnLst/>
            <a:rect r="r" b="b" t="t" l="l"/>
            <a:pathLst>
              <a:path h="2596896" w="16230600">
                <a:moveTo>
                  <a:pt x="0" y="0"/>
                </a:moveTo>
                <a:lnTo>
                  <a:pt x="16230600" y="0"/>
                </a:lnTo>
                <a:lnTo>
                  <a:pt x="16230600" y="2596896"/>
                </a:lnTo>
                <a:lnTo>
                  <a:pt x="0" y="2596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Text markieren</a:t>
            </a:r>
          </a:p>
        </p:txBody>
      </p:sp>
    </p:spTree>
  </p:cSld>
  <p:clrMapOvr>
    <a:masterClrMapping/>
  </p:clrMapOvr>
</p:sld>
</file>

<file path=ppt/slides/slide1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801528" y="5256720"/>
            <a:ext cx="15011717" cy="3753226"/>
          </a:xfrm>
          <a:custGeom>
            <a:avLst/>
            <a:gdLst/>
            <a:ahLst/>
            <a:cxnLst/>
            <a:rect r="r" b="b" t="t" l="l"/>
            <a:pathLst>
              <a:path h="3753226" w="15011717">
                <a:moveTo>
                  <a:pt x="0" y="0"/>
                </a:moveTo>
                <a:lnTo>
                  <a:pt x="15011716" y="0"/>
                </a:lnTo>
                <a:lnTo>
                  <a:pt x="15011716" y="3753226"/>
                </a:lnTo>
                <a:lnTo>
                  <a:pt x="0" y="3753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684" r="0" b="-103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10367" y="2938349"/>
            <a:ext cx="11867266" cy="1883928"/>
          </a:xfrm>
          <a:custGeom>
            <a:avLst/>
            <a:gdLst/>
            <a:ahLst/>
            <a:cxnLst/>
            <a:rect r="r" b="b" t="t" l="l"/>
            <a:pathLst>
              <a:path h="1883928" w="11867266">
                <a:moveTo>
                  <a:pt x="0" y="0"/>
                </a:moveTo>
                <a:lnTo>
                  <a:pt x="11867266" y="0"/>
                </a:lnTo>
                <a:lnTo>
                  <a:pt x="11867266" y="1883928"/>
                </a:lnTo>
                <a:lnTo>
                  <a:pt x="0" y="1883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79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Annotation einfügen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627076"/>
            <a:ext cx="4819068" cy="1712816"/>
            <a:chOff x="0" y="0"/>
            <a:chExt cx="746600" cy="2653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6600" cy="265360"/>
            </a:xfrm>
            <a:custGeom>
              <a:avLst/>
              <a:gdLst/>
              <a:ahLst/>
              <a:cxnLst/>
              <a:rect r="r" b="b" t="t" l="l"/>
              <a:pathLst>
                <a:path h="265360" w="746600">
                  <a:moveTo>
                    <a:pt x="48196" y="0"/>
                  </a:moveTo>
                  <a:lnTo>
                    <a:pt x="698404" y="0"/>
                  </a:lnTo>
                  <a:cubicBezTo>
                    <a:pt x="725022" y="0"/>
                    <a:pt x="746600" y="21578"/>
                    <a:pt x="746600" y="48196"/>
                  </a:cubicBezTo>
                  <a:lnTo>
                    <a:pt x="746600" y="217164"/>
                  </a:lnTo>
                  <a:cubicBezTo>
                    <a:pt x="746600" y="243782"/>
                    <a:pt x="725022" y="265360"/>
                    <a:pt x="698404" y="265360"/>
                  </a:cubicBezTo>
                  <a:lnTo>
                    <a:pt x="48196" y="265360"/>
                  </a:lnTo>
                  <a:cubicBezTo>
                    <a:pt x="21578" y="265360"/>
                    <a:pt x="0" y="243782"/>
                    <a:pt x="0" y="217164"/>
                  </a:cubicBezTo>
                  <a:lnTo>
                    <a:pt x="0" y="48196"/>
                  </a:lnTo>
                  <a:cubicBezTo>
                    <a:pt x="0" y="21578"/>
                    <a:pt x="21578" y="0"/>
                    <a:pt x="48196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229814" y="889316"/>
            <a:ext cx="11647995" cy="8816327"/>
          </a:xfrm>
          <a:custGeom>
            <a:avLst/>
            <a:gdLst/>
            <a:ahLst/>
            <a:cxnLst/>
            <a:rect r="r" b="b" t="t" l="l"/>
            <a:pathLst>
              <a:path h="8816327" w="11647995">
                <a:moveTo>
                  <a:pt x="0" y="0"/>
                </a:moveTo>
                <a:lnTo>
                  <a:pt x="11647995" y="0"/>
                </a:lnTo>
                <a:lnTo>
                  <a:pt x="11647995" y="8816327"/>
                </a:lnTo>
                <a:lnTo>
                  <a:pt x="0" y="8816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486920" y="4804034"/>
            <a:ext cx="11850307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-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Schnelltexte</a:t>
            </a:r>
          </a:p>
        </p:txBody>
      </p:sp>
    </p:spTree>
  </p:cSld>
  <p:clrMapOvr>
    <a:masterClrMapping/>
  </p:clrMapOvr>
</p:sld>
</file>

<file path=ppt/slides/slide1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612145" y="4521905"/>
            <a:ext cx="2598386" cy="2273588"/>
          </a:xfrm>
          <a:custGeom>
            <a:avLst/>
            <a:gdLst/>
            <a:ahLst/>
            <a:cxnLst/>
            <a:rect r="r" b="b" t="t" l="l"/>
            <a:pathLst>
              <a:path h="2273588" w="2598386">
                <a:moveTo>
                  <a:pt x="0" y="0"/>
                </a:moveTo>
                <a:lnTo>
                  <a:pt x="2598386" y="0"/>
                </a:lnTo>
                <a:lnTo>
                  <a:pt x="2598386" y="2273588"/>
                </a:lnTo>
                <a:lnTo>
                  <a:pt x="0" y="2273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031639" y="4521905"/>
            <a:ext cx="2213757" cy="2273588"/>
          </a:xfrm>
          <a:custGeom>
            <a:avLst/>
            <a:gdLst/>
            <a:ahLst/>
            <a:cxnLst/>
            <a:rect r="r" b="b" t="t" l="l"/>
            <a:pathLst>
              <a:path h="2273588" w="2213757">
                <a:moveTo>
                  <a:pt x="0" y="0"/>
                </a:moveTo>
                <a:lnTo>
                  <a:pt x="2213757" y="0"/>
                </a:lnTo>
                <a:lnTo>
                  <a:pt x="2213757" y="2273588"/>
                </a:lnTo>
                <a:lnTo>
                  <a:pt x="0" y="2273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Stift und Radiergummi </a:t>
            </a:r>
          </a:p>
        </p:txBody>
      </p:sp>
    </p:spTree>
  </p:cSld>
  <p:clrMapOvr>
    <a:masterClrMapping/>
  </p:clrMapOvr>
</p:sld>
</file>

<file path=ppt/slides/slide1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387728"/>
            <a:ext cx="16230600" cy="2170843"/>
          </a:xfrm>
          <a:custGeom>
            <a:avLst/>
            <a:gdLst/>
            <a:ahLst/>
            <a:cxnLst/>
            <a:rect r="r" b="b" t="t" l="l"/>
            <a:pathLst>
              <a:path h="2170843" w="16230600">
                <a:moveTo>
                  <a:pt x="0" y="0"/>
                </a:moveTo>
                <a:lnTo>
                  <a:pt x="16230600" y="0"/>
                </a:lnTo>
                <a:lnTo>
                  <a:pt x="16230600" y="2170843"/>
                </a:lnTo>
                <a:lnTo>
                  <a:pt x="0" y="2170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Linie, Pfeil und Rechteck</a:t>
            </a:r>
          </a:p>
        </p:txBody>
      </p:sp>
    </p:spTree>
  </p:cSld>
  <p:clrMapOvr>
    <a:masterClrMapping/>
  </p:clrMapOvr>
</p:sld>
</file>

<file path=ppt/slides/slide1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631844" y="5143500"/>
            <a:ext cx="9024313" cy="4500876"/>
          </a:xfrm>
          <a:custGeom>
            <a:avLst/>
            <a:gdLst/>
            <a:ahLst/>
            <a:cxnLst/>
            <a:rect r="r" b="b" t="t" l="l"/>
            <a:pathLst>
              <a:path h="4500876" w="9024313">
                <a:moveTo>
                  <a:pt x="0" y="0"/>
                </a:moveTo>
                <a:lnTo>
                  <a:pt x="9024312" y="0"/>
                </a:lnTo>
                <a:lnTo>
                  <a:pt x="9024312" y="4500876"/>
                </a:lnTo>
                <a:lnTo>
                  <a:pt x="0" y="450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694385"/>
            <a:ext cx="16230600" cy="2211419"/>
          </a:xfrm>
          <a:custGeom>
            <a:avLst/>
            <a:gdLst/>
            <a:ahLst/>
            <a:cxnLst/>
            <a:rect r="r" b="b" t="t" l="l"/>
            <a:pathLst>
              <a:path h="2211419" w="16230600">
                <a:moveTo>
                  <a:pt x="0" y="0"/>
                </a:moveTo>
                <a:lnTo>
                  <a:pt x="16230600" y="0"/>
                </a:lnTo>
                <a:lnTo>
                  <a:pt x="16230600" y="2211419"/>
                </a:lnTo>
                <a:lnTo>
                  <a:pt x="0" y="2211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Textfeld und Texthinweis</a:t>
            </a:r>
          </a:p>
        </p:txBody>
      </p:sp>
    </p:spTree>
  </p:cSld>
  <p:clrMapOvr>
    <a:masterClrMapping/>
  </p:clrMapOvr>
</p:sld>
</file>

<file path=ppt/slides/slide1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310032"/>
            <a:ext cx="16230600" cy="2394013"/>
          </a:xfrm>
          <a:custGeom>
            <a:avLst/>
            <a:gdLst/>
            <a:ahLst/>
            <a:cxnLst/>
            <a:rect r="r" b="b" t="t" l="l"/>
            <a:pathLst>
              <a:path h="2394013" w="16230600">
                <a:moveTo>
                  <a:pt x="0" y="0"/>
                </a:moveTo>
                <a:lnTo>
                  <a:pt x="16230600" y="0"/>
                </a:lnTo>
                <a:lnTo>
                  <a:pt x="16230600" y="2394014"/>
                </a:lnTo>
                <a:lnTo>
                  <a:pt x="0" y="2394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Durchstreichen</a:t>
            </a:r>
          </a:p>
        </p:txBody>
      </p:sp>
    </p:spTree>
  </p:cSld>
  <p:clrMapOvr>
    <a:masterClrMapping/>
  </p:clrMapOvr>
</p:sld>
</file>

<file path=ppt/slides/slide1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278843"/>
            <a:ext cx="16230600" cy="2051981"/>
          </a:xfrm>
          <a:custGeom>
            <a:avLst/>
            <a:gdLst/>
            <a:ahLst/>
            <a:cxnLst/>
            <a:rect r="r" b="b" t="t" l="l"/>
            <a:pathLst>
              <a:path h="2051981" w="16230600">
                <a:moveTo>
                  <a:pt x="0" y="0"/>
                </a:moveTo>
                <a:lnTo>
                  <a:pt x="16230600" y="0"/>
                </a:lnTo>
                <a:lnTo>
                  <a:pt x="16230600" y="2051981"/>
                </a:lnTo>
                <a:lnTo>
                  <a:pt x="0" y="2051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Rückgängig/Wiederherstellen</a:t>
            </a:r>
          </a:p>
        </p:txBody>
      </p:sp>
    </p:spTree>
  </p:cSld>
  <p:clrMapOvr>
    <a:masterClrMapping/>
  </p:clrMapOvr>
</p:sld>
</file>

<file path=ppt/slides/slide1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269591"/>
            <a:ext cx="16230600" cy="2069402"/>
          </a:xfrm>
          <a:custGeom>
            <a:avLst/>
            <a:gdLst/>
            <a:ahLst/>
            <a:cxnLst/>
            <a:rect r="r" b="b" t="t" l="l"/>
            <a:pathLst>
              <a:path h="2069402" w="16230600">
                <a:moveTo>
                  <a:pt x="0" y="0"/>
                </a:moveTo>
                <a:lnTo>
                  <a:pt x="16230600" y="0"/>
                </a:lnTo>
                <a:lnTo>
                  <a:pt x="16230600" y="2069401"/>
                </a:lnTo>
                <a:lnTo>
                  <a:pt x="0" y="2069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Annotation löschen</a:t>
            </a:r>
          </a:p>
        </p:txBody>
      </p:sp>
    </p:spTree>
  </p:cSld>
  <p:clrMapOvr>
    <a:masterClrMapping/>
  </p:clrMapOvr>
</p:sld>
</file>

<file path=ppt/slides/slide1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359475"/>
            <a:ext cx="16230600" cy="2251996"/>
          </a:xfrm>
          <a:custGeom>
            <a:avLst/>
            <a:gdLst/>
            <a:ahLst/>
            <a:cxnLst/>
            <a:rect r="r" b="b" t="t" l="l"/>
            <a:pathLst>
              <a:path h="2251996" w="16230600">
                <a:moveTo>
                  <a:pt x="0" y="0"/>
                </a:moveTo>
                <a:lnTo>
                  <a:pt x="16230600" y="0"/>
                </a:lnTo>
                <a:lnTo>
                  <a:pt x="16230600" y="2251996"/>
                </a:lnTo>
                <a:lnTo>
                  <a:pt x="0" y="2251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Annotationen - Speichern </a:t>
            </a:r>
          </a:p>
        </p:txBody>
      </p:sp>
    </p:spTree>
  </p:cSld>
  <p:clrMapOvr>
    <a:masterClrMapping/>
  </p:clrMapOvr>
</p:sld>
</file>

<file path=ppt/slides/slide1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613753"/>
            <a:ext cx="16230600" cy="1521619"/>
          </a:xfrm>
          <a:custGeom>
            <a:avLst/>
            <a:gdLst/>
            <a:ahLst/>
            <a:cxnLst/>
            <a:rect r="r" b="b" t="t" l="l"/>
            <a:pathLst>
              <a:path h="1521619" w="16230600">
                <a:moveTo>
                  <a:pt x="0" y="0"/>
                </a:moveTo>
                <a:lnTo>
                  <a:pt x="16230600" y="0"/>
                </a:lnTo>
                <a:lnTo>
                  <a:pt x="16230600" y="1521619"/>
                </a:lnTo>
                <a:lnTo>
                  <a:pt x="0" y="1521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</a:t>
            </a:r>
          </a:p>
        </p:txBody>
      </p:sp>
    </p:spTree>
  </p:cSld>
  <p:clrMapOvr>
    <a:masterClrMapping/>
  </p:clrMapOvr>
</p:sld>
</file>

<file path=ppt/slides/slide1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671785" y="2934047"/>
            <a:ext cx="7718615" cy="2209453"/>
          </a:xfrm>
          <a:custGeom>
            <a:avLst/>
            <a:gdLst/>
            <a:ahLst/>
            <a:cxnLst/>
            <a:rect r="r" b="b" t="t" l="l"/>
            <a:pathLst>
              <a:path h="2209453" w="7718615">
                <a:moveTo>
                  <a:pt x="0" y="0"/>
                </a:moveTo>
                <a:lnTo>
                  <a:pt x="7718615" y="0"/>
                </a:lnTo>
                <a:lnTo>
                  <a:pt x="7718615" y="2209453"/>
                </a:lnTo>
                <a:lnTo>
                  <a:pt x="0" y="2209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44879" y="2934047"/>
            <a:ext cx="6053297" cy="2209453"/>
          </a:xfrm>
          <a:custGeom>
            <a:avLst/>
            <a:gdLst/>
            <a:ahLst/>
            <a:cxnLst/>
            <a:rect r="r" b="b" t="t" l="l"/>
            <a:pathLst>
              <a:path h="2209453" w="6053297">
                <a:moveTo>
                  <a:pt x="0" y="0"/>
                </a:moveTo>
                <a:lnTo>
                  <a:pt x="6053298" y="0"/>
                </a:lnTo>
                <a:lnTo>
                  <a:pt x="6053298" y="2209453"/>
                </a:lnTo>
                <a:lnTo>
                  <a:pt x="0" y="220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26064" y="6085219"/>
            <a:ext cx="8328671" cy="2644353"/>
          </a:xfrm>
          <a:custGeom>
            <a:avLst/>
            <a:gdLst/>
            <a:ahLst/>
            <a:cxnLst/>
            <a:rect r="r" b="b" t="t" l="l"/>
            <a:pathLst>
              <a:path h="2644353" w="8328671">
                <a:moveTo>
                  <a:pt x="0" y="0"/>
                </a:moveTo>
                <a:lnTo>
                  <a:pt x="8328671" y="0"/>
                </a:lnTo>
                <a:lnTo>
                  <a:pt x="8328671" y="2644353"/>
                </a:lnTo>
                <a:lnTo>
                  <a:pt x="0" y="2644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Importieren/Exportieren</a:t>
            </a:r>
          </a:p>
        </p:txBody>
      </p:sp>
    </p:spTree>
  </p:cSld>
  <p:clrMapOvr>
    <a:masterClrMapping/>
  </p:clrMapOvr>
</p:sld>
</file>

<file path=ppt/slides/slide1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878692" y="3733314"/>
            <a:ext cx="12530617" cy="4522769"/>
          </a:xfrm>
          <a:custGeom>
            <a:avLst/>
            <a:gdLst/>
            <a:ahLst/>
            <a:cxnLst/>
            <a:rect r="r" b="b" t="t" l="l"/>
            <a:pathLst>
              <a:path h="4522769" w="12530617">
                <a:moveTo>
                  <a:pt x="0" y="0"/>
                </a:moveTo>
                <a:lnTo>
                  <a:pt x="12530616" y="0"/>
                </a:lnTo>
                <a:lnTo>
                  <a:pt x="12530616" y="4522770"/>
                </a:lnTo>
                <a:lnTo>
                  <a:pt x="0" y="4522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Dokument untrennbar verbinden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371948"/>
            <a:ext cx="5620882" cy="3543104"/>
            <a:chOff x="0" y="0"/>
            <a:chExt cx="870822" cy="5489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70822" cy="548920"/>
            </a:xfrm>
            <a:custGeom>
              <a:avLst/>
              <a:gdLst/>
              <a:ahLst/>
              <a:cxnLst/>
              <a:rect r="r" b="b" t="t" l="l"/>
              <a:pathLst>
                <a:path h="548920" w="870822">
                  <a:moveTo>
                    <a:pt x="41320" y="0"/>
                  </a:moveTo>
                  <a:lnTo>
                    <a:pt x="829501" y="0"/>
                  </a:lnTo>
                  <a:cubicBezTo>
                    <a:pt x="840460" y="0"/>
                    <a:pt x="850970" y="4353"/>
                    <a:pt x="858719" y="12102"/>
                  </a:cubicBezTo>
                  <a:cubicBezTo>
                    <a:pt x="866468" y="19852"/>
                    <a:pt x="870822" y="30362"/>
                    <a:pt x="870822" y="41320"/>
                  </a:cubicBezTo>
                  <a:lnTo>
                    <a:pt x="870822" y="507599"/>
                  </a:lnTo>
                  <a:cubicBezTo>
                    <a:pt x="870822" y="518558"/>
                    <a:pt x="866468" y="529068"/>
                    <a:pt x="858719" y="536817"/>
                  </a:cubicBezTo>
                  <a:cubicBezTo>
                    <a:pt x="850970" y="544566"/>
                    <a:pt x="840460" y="548920"/>
                    <a:pt x="829501" y="548920"/>
                  </a:cubicBezTo>
                  <a:lnTo>
                    <a:pt x="41320" y="548920"/>
                  </a:lnTo>
                  <a:cubicBezTo>
                    <a:pt x="30362" y="548920"/>
                    <a:pt x="19852" y="544566"/>
                    <a:pt x="12102" y="536817"/>
                  </a:cubicBezTo>
                  <a:cubicBezTo>
                    <a:pt x="4353" y="529068"/>
                    <a:pt x="0" y="518558"/>
                    <a:pt x="0" y="507599"/>
                  </a:cubicBezTo>
                  <a:lnTo>
                    <a:pt x="0" y="41320"/>
                  </a:lnTo>
                  <a:cubicBezTo>
                    <a:pt x="0" y="30362"/>
                    <a:pt x="4353" y="19852"/>
                    <a:pt x="12102" y="12102"/>
                  </a:cubicBezTo>
                  <a:cubicBezTo>
                    <a:pt x="19852" y="4353"/>
                    <a:pt x="30362" y="0"/>
                    <a:pt x="4132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389475" y="406687"/>
            <a:ext cx="10585914" cy="9473626"/>
          </a:xfrm>
          <a:custGeom>
            <a:avLst/>
            <a:gdLst/>
            <a:ahLst/>
            <a:cxnLst/>
            <a:rect r="r" b="b" t="t" l="l"/>
            <a:pathLst>
              <a:path h="9473626" w="10585914">
                <a:moveTo>
                  <a:pt x="0" y="0"/>
                </a:moveTo>
                <a:lnTo>
                  <a:pt x="10585914" y="0"/>
                </a:lnTo>
                <a:lnTo>
                  <a:pt x="10585914" y="9473626"/>
                </a:lnTo>
                <a:lnTo>
                  <a:pt x="0" y="947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6140128" y="3768725"/>
            <a:ext cx="19958537" cy="279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Erstellen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eines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persönlichen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Schnelltext</a:t>
            </a:r>
          </a:p>
        </p:txBody>
      </p:sp>
    </p:spTree>
  </p:cSld>
  <p:clrMapOvr>
    <a:masterClrMapping/>
  </p:clrMapOvr>
</p:sld>
</file>

<file path=ppt/slides/slide1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85500" y="3046970"/>
            <a:ext cx="5165015" cy="3491203"/>
            <a:chOff x="0" y="0"/>
            <a:chExt cx="800196" cy="5408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00196" cy="540879"/>
            </a:xfrm>
            <a:custGeom>
              <a:avLst/>
              <a:gdLst/>
              <a:ahLst/>
              <a:cxnLst/>
              <a:rect r="r" b="b" t="t" l="l"/>
              <a:pathLst>
                <a:path h="540879" w="800196">
                  <a:moveTo>
                    <a:pt x="44967" y="0"/>
                  </a:moveTo>
                  <a:lnTo>
                    <a:pt x="755229" y="0"/>
                  </a:lnTo>
                  <a:cubicBezTo>
                    <a:pt x="767155" y="0"/>
                    <a:pt x="778592" y="4738"/>
                    <a:pt x="787025" y="13171"/>
                  </a:cubicBezTo>
                  <a:cubicBezTo>
                    <a:pt x="795458" y="21604"/>
                    <a:pt x="800196" y="33041"/>
                    <a:pt x="800196" y="44967"/>
                  </a:cubicBezTo>
                  <a:lnTo>
                    <a:pt x="800196" y="495911"/>
                  </a:lnTo>
                  <a:cubicBezTo>
                    <a:pt x="800196" y="507837"/>
                    <a:pt x="795458" y="519275"/>
                    <a:pt x="787025" y="527708"/>
                  </a:cubicBezTo>
                  <a:cubicBezTo>
                    <a:pt x="778592" y="536141"/>
                    <a:pt x="767155" y="540879"/>
                    <a:pt x="755229" y="540879"/>
                  </a:cubicBezTo>
                  <a:lnTo>
                    <a:pt x="44967" y="540879"/>
                  </a:lnTo>
                  <a:cubicBezTo>
                    <a:pt x="33041" y="540879"/>
                    <a:pt x="21604" y="536141"/>
                    <a:pt x="13171" y="527708"/>
                  </a:cubicBezTo>
                  <a:cubicBezTo>
                    <a:pt x="4738" y="519275"/>
                    <a:pt x="0" y="507837"/>
                    <a:pt x="0" y="495911"/>
                  </a:cubicBezTo>
                  <a:lnTo>
                    <a:pt x="0" y="44967"/>
                  </a:lnTo>
                  <a:cubicBezTo>
                    <a:pt x="0" y="33041"/>
                    <a:pt x="4738" y="21604"/>
                    <a:pt x="13171" y="13171"/>
                  </a:cubicBezTo>
                  <a:cubicBezTo>
                    <a:pt x="21604" y="4738"/>
                    <a:pt x="33041" y="0"/>
                    <a:pt x="44967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425713" y="550899"/>
            <a:ext cx="10356108" cy="9132946"/>
          </a:xfrm>
          <a:custGeom>
            <a:avLst/>
            <a:gdLst/>
            <a:ahLst/>
            <a:cxnLst/>
            <a:rect r="r" b="b" t="t" l="l"/>
            <a:pathLst>
              <a:path h="9132946" w="10356108">
                <a:moveTo>
                  <a:pt x="0" y="0"/>
                </a:moveTo>
                <a:lnTo>
                  <a:pt x="10356108" y="0"/>
                </a:lnTo>
                <a:lnTo>
                  <a:pt x="10356108" y="9132945"/>
                </a:lnTo>
                <a:lnTo>
                  <a:pt x="0" y="913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7654497" y="3305082"/>
            <a:ext cx="23337809" cy="3016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</a:t>
            </a:r>
          </a:p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“Extras” - </a:t>
            </a:r>
          </a:p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 </a:t>
            </a:r>
          </a:p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untrennbar </a:t>
            </a:r>
          </a:p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verbinden</a:t>
            </a:r>
          </a:p>
        </p:txBody>
      </p:sp>
    </p:spTree>
  </p:cSld>
  <p:clrMapOvr>
    <a:masterClrMapping/>
  </p:clrMapOvr>
</p:sld>
</file>

<file path=ppt/slides/slide1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85500" y="3046970"/>
            <a:ext cx="5165015" cy="3491203"/>
            <a:chOff x="0" y="0"/>
            <a:chExt cx="800196" cy="5408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00196" cy="540879"/>
            </a:xfrm>
            <a:custGeom>
              <a:avLst/>
              <a:gdLst/>
              <a:ahLst/>
              <a:cxnLst/>
              <a:rect r="r" b="b" t="t" l="l"/>
              <a:pathLst>
                <a:path h="540879" w="800196">
                  <a:moveTo>
                    <a:pt x="44967" y="0"/>
                  </a:moveTo>
                  <a:lnTo>
                    <a:pt x="755229" y="0"/>
                  </a:lnTo>
                  <a:cubicBezTo>
                    <a:pt x="767155" y="0"/>
                    <a:pt x="778592" y="4738"/>
                    <a:pt x="787025" y="13171"/>
                  </a:cubicBezTo>
                  <a:cubicBezTo>
                    <a:pt x="795458" y="21604"/>
                    <a:pt x="800196" y="33041"/>
                    <a:pt x="800196" y="44967"/>
                  </a:cubicBezTo>
                  <a:lnTo>
                    <a:pt x="800196" y="495911"/>
                  </a:lnTo>
                  <a:cubicBezTo>
                    <a:pt x="800196" y="507837"/>
                    <a:pt x="795458" y="519275"/>
                    <a:pt x="787025" y="527708"/>
                  </a:cubicBezTo>
                  <a:cubicBezTo>
                    <a:pt x="778592" y="536141"/>
                    <a:pt x="767155" y="540879"/>
                    <a:pt x="755229" y="540879"/>
                  </a:cubicBezTo>
                  <a:lnTo>
                    <a:pt x="44967" y="540879"/>
                  </a:lnTo>
                  <a:cubicBezTo>
                    <a:pt x="33041" y="540879"/>
                    <a:pt x="21604" y="536141"/>
                    <a:pt x="13171" y="527708"/>
                  </a:cubicBezTo>
                  <a:cubicBezTo>
                    <a:pt x="4738" y="519275"/>
                    <a:pt x="0" y="507837"/>
                    <a:pt x="0" y="495911"/>
                  </a:cubicBezTo>
                  <a:lnTo>
                    <a:pt x="0" y="44967"/>
                  </a:lnTo>
                  <a:cubicBezTo>
                    <a:pt x="0" y="33041"/>
                    <a:pt x="4738" y="21604"/>
                    <a:pt x="13171" y="13171"/>
                  </a:cubicBezTo>
                  <a:cubicBezTo>
                    <a:pt x="21604" y="4738"/>
                    <a:pt x="33041" y="0"/>
                    <a:pt x="44967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709603" y="652216"/>
            <a:ext cx="9750413" cy="8982568"/>
          </a:xfrm>
          <a:custGeom>
            <a:avLst/>
            <a:gdLst/>
            <a:ahLst/>
            <a:cxnLst/>
            <a:rect r="r" b="b" t="t" l="l"/>
            <a:pathLst>
              <a:path h="8982568" w="9750413">
                <a:moveTo>
                  <a:pt x="0" y="0"/>
                </a:moveTo>
                <a:lnTo>
                  <a:pt x="9750414" y="0"/>
                </a:lnTo>
                <a:lnTo>
                  <a:pt x="9750414" y="8982568"/>
                </a:lnTo>
                <a:lnTo>
                  <a:pt x="0" y="898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7654497" y="3305082"/>
            <a:ext cx="23337809" cy="3016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</a:t>
            </a:r>
          </a:p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“Extras” - </a:t>
            </a:r>
          </a:p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 </a:t>
            </a:r>
          </a:p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untrennbar </a:t>
            </a:r>
          </a:p>
          <a:p>
            <a:pPr algn="ctr">
              <a:lnSpc>
                <a:spcPts val="473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verbinden</a:t>
            </a:r>
          </a:p>
        </p:txBody>
      </p:sp>
    </p:spTree>
  </p:cSld>
  <p:clrMapOvr>
    <a:masterClrMapping/>
  </p:clrMapOvr>
</p:sld>
</file>

<file path=ppt/slides/slide1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946899" y="2823569"/>
            <a:ext cx="12394203" cy="6692869"/>
          </a:xfrm>
          <a:custGeom>
            <a:avLst/>
            <a:gdLst/>
            <a:ahLst/>
            <a:cxnLst/>
            <a:rect r="r" b="b" t="t" l="l"/>
            <a:pathLst>
              <a:path h="6692869" w="12394203">
                <a:moveTo>
                  <a:pt x="0" y="0"/>
                </a:moveTo>
                <a:lnTo>
                  <a:pt x="12394202" y="0"/>
                </a:lnTo>
                <a:lnTo>
                  <a:pt x="12394202" y="6692869"/>
                </a:lnTo>
                <a:lnTo>
                  <a:pt x="0" y="6692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54188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Dokument untrennbar verbinden</a:t>
            </a:r>
          </a:p>
        </p:txBody>
      </p:sp>
    </p:spTree>
  </p:cSld>
  <p:clrMapOvr>
    <a:masterClrMapping/>
  </p:clrMapOvr>
</p:sld>
</file>

<file path=ppt/slides/slide1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249903" y="6279767"/>
            <a:ext cx="10009397" cy="2865190"/>
          </a:xfrm>
          <a:custGeom>
            <a:avLst/>
            <a:gdLst/>
            <a:ahLst/>
            <a:cxnLst/>
            <a:rect r="r" b="b" t="t" l="l"/>
            <a:pathLst>
              <a:path h="2865190" w="10009397">
                <a:moveTo>
                  <a:pt x="0" y="0"/>
                </a:moveTo>
                <a:lnTo>
                  <a:pt x="10009397" y="0"/>
                </a:lnTo>
                <a:lnTo>
                  <a:pt x="10009397" y="2865190"/>
                </a:lnTo>
                <a:lnTo>
                  <a:pt x="0" y="2865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897567"/>
            <a:ext cx="10360782" cy="2991676"/>
          </a:xfrm>
          <a:custGeom>
            <a:avLst/>
            <a:gdLst/>
            <a:ahLst/>
            <a:cxnLst/>
            <a:rect r="r" b="b" t="t" l="l"/>
            <a:pathLst>
              <a:path h="2991676" w="10360782">
                <a:moveTo>
                  <a:pt x="0" y="0"/>
                </a:moveTo>
                <a:lnTo>
                  <a:pt x="10360782" y="0"/>
                </a:lnTo>
                <a:lnTo>
                  <a:pt x="10360782" y="2991675"/>
                </a:lnTo>
                <a:lnTo>
                  <a:pt x="0" y="2991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659304" y="1354188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Dokument untrennbar verbinden</a:t>
            </a:r>
          </a:p>
        </p:txBody>
      </p:sp>
    </p:spTree>
  </p:cSld>
  <p:clrMapOvr>
    <a:masterClrMapping/>
  </p:clrMapOvr>
</p:sld>
</file>

<file path=ppt/slides/slide1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774063" y="2747093"/>
            <a:ext cx="8739875" cy="6511207"/>
          </a:xfrm>
          <a:custGeom>
            <a:avLst/>
            <a:gdLst/>
            <a:ahLst/>
            <a:cxnLst/>
            <a:rect r="r" b="b" t="t" l="l"/>
            <a:pathLst>
              <a:path h="6511207" w="8739875">
                <a:moveTo>
                  <a:pt x="0" y="0"/>
                </a:moveTo>
                <a:lnTo>
                  <a:pt x="8739874" y="0"/>
                </a:lnTo>
                <a:lnTo>
                  <a:pt x="8739874" y="6511207"/>
                </a:lnTo>
                <a:lnTo>
                  <a:pt x="0" y="6511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54188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Dokument untrennbar verbinden</a:t>
            </a:r>
          </a:p>
        </p:txBody>
      </p:sp>
    </p:spTree>
  </p:cSld>
  <p:clrMapOvr>
    <a:masterClrMapping/>
  </p:clrMapOvr>
</p:sld>
</file>

<file path=ppt/slides/slide1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705781" y="2882400"/>
            <a:ext cx="9752811" cy="6375900"/>
          </a:xfrm>
          <a:custGeom>
            <a:avLst/>
            <a:gdLst/>
            <a:ahLst/>
            <a:cxnLst/>
            <a:rect r="r" b="b" t="t" l="l"/>
            <a:pathLst>
              <a:path h="6375900" w="9752811">
                <a:moveTo>
                  <a:pt x="0" y="0"/>
                </a:moveTo>
                <a:lnTo>
                  <a:pt x="9752811" y="0"/>
                </a:lnTo>
                <a:lnTo>
                  <a:pt x="9752811" y="6375900"/>
                </a:lnTo>
                <a:lnTo>
                  <a:pt x="0" y="6375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54188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Dokument untrennbar verbinden</a:t>
            </a:r>
          </a:p>
        </p:txBody>
      </p:sp>
    </p:spTree>
  </p:cSld>
  <p:clrMapOvr>
    <a:masterClrMapping/>
  </p:clrMapOvr>
</p:sld>
</file>

<file path=ppt/slides/slide1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295650" y="2973569"/>
            <a:ext cx="9696700" cy="6472547"/>
          </a:xfrm>
          <a:custGeom>
            <a:avLst/>
            <a:gdLst/>
            <a:ahLst/>
            <a:cxnLst/>
            <a:rect r="r" b="b" t="t" l="l"/>
            <a:pathLst>
              <a:path h="6472547" w="9696700">
                <a:moveTo>
                  <a:pt x="0" y="0"/>
                </a:moveTo>
                <a:lnTo>
                  <a:pt x="9696700" y="0"/>
                </a:lnTo>
                <a:lnTo>
                  <a:pt x="9696700" y="6472547"/>
                </a:lnTo>
                <a:lnTo>
                  <a:pt x="0" y="6472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54188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Dokument untrennbar verbinden</a:t>
            </a:r>
          </a:p>
        </p:txBody>
      </p:sp>
    </p:spTree>
  </p:cSld>
  <p:clrMapOvr>
    <a:masterClrMapping/>
  </p:clrMapOvr>
</p:sld>
</file>

<file path=ppt/slides/slide1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582048" y="2745563"/>
            <a:ext cx="13123904" cy="6512737"/>
          </a:xfrm>
          <a:custGeom>
            <a:avLst/>
            <a:gdLst/>
            <a:ahLst/>
            <a:cxnLst/>
            <a:rect r="r" b="b" t="t" l="l"/>
            <a:pathLst>
              <a:path h="6512737" w="13123904">
                <a:moveTo>
                  <a:pt x="0" y="0"/>
                </a:moveTo>
                <a:lnTo>
                  <a:pt x="13123904" y="0"/>
                </a:lnTo>
                <a:lnTo>
                  <a:pt x="13123904" y="6512737"/>
                </a:lnTo>
                <a:lnTo>
                  <a:pt x="0" y="6512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54188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Siegelverbund auflösen</a:t>
            </a:r>
          </a:p>
        </p:txBody>
      </p:sp>
    </p:spTree>
  </p:cSld>
  <p:clrMapOvr>
    <a:masterClrMapping/>
  </p:clrMapOvr>
</p:sld>
</file>

<file path=ppt/slides/slide1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956040"/>
            <a:ext cx="8806885" cy="3071401"/>
          </a:xfrm>
          <a:custGeom>
            <a:avLst/>
            <a:gdLst/>
            <a:ahLst/>
            <a:cxnLst/>
            <a:rect r="r" b="b" t="t" l="l"/>
            <a:pathLst>
              <a:path h="3071401" w="8806885">
                <a:moveTo>
                  <a:pt x="0" y="0"/>
                </a:moveTo>
                <a:lnTo>
                  <a:pt x="8806885" y="0"/>
                </a:lnTo>
                <a:lnTo>
                  <a:pt x="8806885" y="3071401"/>
                </a:lnTo>
                <a:lnTo>
                  <a:pt x="0" y="3071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26133" y="6479574"/>
            <a:ext cx="9533167" cy="2778726"/>
          </a:xfrm>
          <a:custGeom>
            <a:avLst/>
            <a:gdLst/>
            <a:ahLst/>
            <a:cxnLst/>
            <a:rect r="r" b="b" t="t" l="l"/>
            <a:pathLst>
              <a:path h="2778726" w="9533167">
                <a:moveTo>
                  <a:pt x="0" y="0"/>
                </a:moveTo>
                <a:lnTo>
                  <a:pt x="9533167" y="0"/>
                </a:lnTo>
                <a:lnTo>
                  <a:pt x="9533167" y="2778726"/>
                </a:lnTo>
                <a:lnTo>
                  <a:pt x="0" y="2778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54188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Dokument untrennbar verbinden</a:t>
            </a:r>
          </a:p>
        </p:txBody>
      </p:sp>
    </p:spTree>
  </p:cSld>
  <p:clrMapOvr>
    <a:masterClrMapping/>
  </p:clrMapOvr>
</p:sld>
</file>

<file path=ppt/slides/slide1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970172"/>
            <a:ext cx="7569861" cy="3764185"/>
          </a:xfrm>
          <a:custGeom>
            <a:avLst/>
            <a:gdLst/>
            <a:ahLst/>
            <a:cxnLst/>
            <a:rect r="r" b="b" t="t" l="l"/>
            <a:pathLst>
              <a:path h="3764185" w="7569861">
                <a:moveTo>
                  <a:pt x="0" y="0"/>
                </a:moveTo>
                <a:lnTo>
                  <a:pt x="7569861" y="0"/>
                </a:lnTo>
                <a:lnTo>
                  <a:pt x="7569861" y="3764186"/>
                </a:lnTo>
                <a:lnTo>
                  <a:pt x="0" y="3764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60" r="0" b="-216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19732" y="5895287"/>
            <a:ext cx="7839568" cy="3400413"/>
          </a:xfrm>
          <a:custGeom>
            <a:avLst/>
            <a:gdLst/>
            <a:ahLst/>
            <a:cxnLst/>
            <a:rect r="r" b="b" t="t" l="l"/>
            <a:pathLst>
              <a:path h="3400413" w="7839568">
                <a:moveTo>
                  <a:pt x="0" y="0"/>
                </a:moveTo>
                <a:lnTo>
                  <a:pt x="7839568" y="0"/>
                </a:lnTo>
                <a:lnTo>
                  <a:pt x="7839568" y="3400413"/>
                </a:lnTo>
                <a:lnTo>
                  <a:pt x="0" y="3400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54188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Dokument teilen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975064"/>
            <a:ext cx="5682356" cy="1340806"/>
            <a:chOff x="0" y="0"/>
            <a:chExt cx="880346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80346" cy="207726"/>
            </a:xfrm>
            <a:custGeom>
              <a:avLst/>
              <a:gdLst/>
              <a:ahLst/>
              <a:cxnLst/>
              <a:rect r="r" b="b" t="t" l="l"/>
              <a:pathLst>
                <a:path h="207726" w="880346">
                  <a:moveTo>
                    <a:pt x="40873" y="0"/>
                  </a:moveTo>
                  <a:lnTo>
                    <a:pt x="839472" y="0"/>
                  </a:lnTo>
                  <a:cubicBezTo>
                    <a:pt x="850313" y="0"/>
                    <a:pt x="860709" y="4306"/>
                    <a:pt x="868374" y="11972"/>
                  </a:cubicBezTo>
                  <a:cubicBezTo>
                    <a:pt x="876039" y="19637"/>
                    <a:pt x="880346" y="30033"/>
                    <a:pt x="880346" y="40873"/>
                  </a:cubicBezTo>
                  <a:lnTo>
                    <a:pt x="880346" y="166853"/>
                  </a:lnTo>
                  <a:cubicBezTo>
                    <a:pt x="880346" y="177693"/>
                    <a:pt x="876039" y="188089"/>
                    <a:pt x="868374" y="195754"/>
                  </a:cubicBezTo>
                  <a:cubicBezTo>
                    <a:pt x="860709" y="203420"/>
                    <a:pt x="850313" y="207726"/>
                    <a:pt x="839472" y="207726"/>
                  </a:cubicBezTo>
                  <a:lnTo>
                    <a:pt x="40873" y="207726"/>
                  </a:lnTo>
                  <a:cubicBezTo>
                    <a:pt x="18300" y="207726"/>
                    <a:pt x="0" y="189426"/>
                    <a:pt x="0" y="166853"/>
                  </a:cubicBezTo>
                  <a:lnTo>
                    <a:pt x="0" y="40873"/>
                  </a:lnTo>
                  <a:cubicBezTo>
                    <a:pt x="0" y="18300"/>
                    <a:pt x="18300" y="0"/>
                    <a:pt x="40873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570098" y="449864"/>
            <a:ext cx="10434760" cy="9462200"/>
          </a:xfrm>
          <a:custGeom>
            <a:avLst/>
            <a:gdLst/>
            <a:ahLst/>
            <a:cxnLst/>
            <a:rect r="r" b="b" t="t" l="l"/>
            <a:pathLst>
              <a:path h="9462200" w="10434760">
                <a:moveTo>
                  <a:pt x="0" y="0"/>
                </a:moveTo>
                <a:lnTo>
                  <a:pt x="10434760" y="0"/>
                </a:lnTo>
                <a:lnTo>
                  <a:pt x="10434760" y="9462200"/>
                </a:lnTo>
                <a:lnTo>
                  <a:pt x="0" y="946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1101329" y="5170805"/>
            <a:ext cx="9942415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- Stempel </a:t>
            </a:r>
          </a:p>
        </p:txBody>
      </p:sp>
    </p:spTree>
  </p:cSld>
  <p:clrMapOvr>
    <a:masterClrMapping/>
  </p:clrMapOvr>
</p:sld>
</file>

<file path=ppt/slides/slide1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939409" y="3897427"/>
            <a:ext cx="12409183" cy="4732143"/>
          </a:xfrm>
          <a:custGeom>
            <a:avLst/>
            <a:gdLst/>
            <a:ahLst/>
            <a:cxnLst/>
            <a:rect r="r" b="b" t="t" l="l"/>
            <a:pathLst>
              <a:path h="4732143" w="12409183">
                <a:moveTo>
                  <a:pt x="0" y="0"/>
                </a:moveTo>
                <a:lnTo>
                  <a:pt x="12409182" y="0"/>
                </a:lnTo>
                <a:lnTo>
                  <a:pt x="12409182" y="4732143"/>
                </a:lnTo>
                <a:lnTo>
                  <a:pt x="0" y="473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Akteneigenschaft anzeigen</a:t>
            </a:r>
          </a:p>
        </p:txBody>
      </p:sp>
    </p:spTree>
  </p:cSld>
  <p:clrMapOvr>
    <a:masterClrMapping/>
  </p:clrMapOvr>
</p:sld>
</file>

<file path=ppt/slides/slide1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315396"/>
            <a:ext cx="5680214" cy="3491203"/>
            <a:chOff x="0" y="0"/>
            <a:chExt cx="880014" cy="5408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80014" cy="540879"/>
            </a:xfrm>
            <a:custGeom>
              <a:avLst/>
              <a:gdLst/>
              <a:ahLst/>
              <a:cxnLst/>
              <a:rect r="r" b="b" t="t" l="l"/>
              <a:pathLst>
                <a:path h="540879" w="880014">
                  <a:moveTo>
                    <a:pt x="40889" y="0"/>
                  </a:moveTo>
                  <a:lnTo>
                    <a:pt x="839125" y="0"/>
                  </a:lnTo>
                  <a:cubicBezTo>
                    <a:pt x="861707" y="0"/>
                    <a:pt x="880014" y="18307"/>
                    <a:pt x="880014" y="40889"/>
                  </a:cubicBezTo>
                  <a:lnTo>
                    <a:pt x="880014" y="499990"/>
                  </a:lnTo>
                  <a:cubicBezTo>
                    <a:pt x="880014" y="510834"/>
                    <a:pt x="875706" y="521235"/>
                    <a:pt x="868038" y="528903"/>
                  </a:cubicBezTo>
                  <a:cubicBezTo>
                    <a:pt x="860370" y="536571"/>
                    <a:pt x="849969" y="540879"/>
                    <a:pt x="839125" y="540879"/>
                  </a:cubicBezTo>
                  <a:lnTo>
                    <a:pt x="40889" y="540879"/>
                  </a:lnTo>
                  <a:cubicBezTo>
                    <a:pt x="30044" y="540879"/>
                    <a:pt x="19644" y="536571"/>
                    <a:pt x="11976" y="528903"/>
                  </a:cubicBezTo>
                  <a:cubicBezTo>
                    <a:pt x="4308" y="521235"/>
                    <a:pt x="0" y="510834"/>
                    <a:pt x="0" y="499990"/>
                  </a:cubicBezTo>
                  <a:lnTo>
                    <a:pt x="0" y="40889"/>
                  </a:lnTo>
                  <a:cubicBezTo>
                    <a:pt x="0" y="18307"/>
                    <a:pt x="18307" y="0"/>
                    <a:pt x="40889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357963" y="419397"/>
            <a:ext cx="10346464" cy="9296259"/>
          </a:xfrm>
          <a:custGeom>
            <a:avLst/>
            <a:gdLst/>
            <a:ahLst/>
            <a:cxnLst/>
            <a:rect r="r" b="b" t="t" l="l"/>
            <a:pathLst>
              <a:path h="9296259" w="10346464">
                <a:moveTo>
                  <a:pt x="0" y="0"/>
                </a:moveTo>
                <a:lnTo>
                  <a:pt x="10346464" y="0"/>
                </a:lnTo>
                <a:lnTo>
                  <a:pt x="10346464" y="9296259"/>
                </a:lnTo>
                <a:lnTo>
                  <a:pt x="0" y="9296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5706090"/>
            <a:ext cx="5338209" cy="2275412"/>
          </a:xfrm>
          <a:custGeom>
            <a:avLst/>
            <a:gdLst/>
            <a:ahLst/>
            <a:cxnLst/>
            <a:rect r="r" b="b" t="t" l="l"/>
            <a:pathLst>
              <a:path h="2275412" w="5338209">
                <a:moveTo>
                  <a:pt x="0" y="0"/>
                </a:moveTo>
                <a:lnTo>
                  <a:pt x="5338209" y="0"/>
                </a:lnTo>
                <a:lnTo>
                  <a:pt x="5338209" y="2275412"/>
                </a:lnTo>
                <a:lnTo>
                  <a:pt x="0" y="2275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7800097" y="1686223"/>
            <a:ext cx="23337809" cy="279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“Extras” -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Papierkorb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anzeigen</a:t>
            </a:r>
          </a:p>
        </p:txBody>
      </p:sp>
    </p:spTree>
  </p:cSld>
  <p:clrMapOvr>
    <a:masterClrMapping/>
  </p:clrMapOvr>
</p:sld>
</file>

<file path=ppt/slides/slide1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574975" y="4359501"/>
            <a:ext cx="9138050" cy="3815136"/>
          </a:xfrm>
          <a:custGeom>
            <a:avLst/>
            <a:gdLst/>
            <a:ahLst/>
            <a:cxnLst/>
            <a:rect r="r" b="b" t="t" l="l"/>
            <a:pathLst>
              <a:path h="3815136" w="9138050">
                <a:moveTo>
                  <a:pt x="0" y="0"/>
                </a:moveTo>
                <a:lnTo>
                  <a:pt x="9138050" y="0"/>
                </a:lnTo>
                <a:lnTo>
                  <a:pt x="9138050" y="3815136"/>
                </a:lnTo>
                <a:lnTo>
                  <a:pt x="0" y="3815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Aktualisieren</a:t>
            </a:r>
          </a:p>
        </p:txBody>
      </p:sp>
    </p:spTree>
  </p:cSld>
  <p:clrMapOvr>
    <a:masterClrMapping/>
  </p:clrMapOvr>
</p:sld>
</file>

<file path=ppt/slides/slide1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194277" y="4224567"/>
            <a:ext cx="11899447" cy="4391462"/>
          </a:xfrm>
          <a:custGeom>
            <a:avLst/>
            <a:gdLst/>
            <a:ahLst/>
            <a:cxnLst/>
            <a:rect r="r" b="b" t="t" l="l"/>
            <a:pathLst>
              <a:path h="4391462" w="11899447">
                <a:moveTo>
                  <a:pt x="0" y="0"/>
                </a:moveTo>
                <a:lnTo>
                  <a:pt x="11899446" y="0"/>
                </a:lnTo>
                <a:lnTo>
                  <a:pt x="11899446" y="4391462"/>
                </a:lnTo>
                <a:lnTo>
                  <a:pt x="0" y="4391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Drucken</a:t>
            </a:r>
          </a:p>
        </p:txBody>
      </p:sp>
    </p:spTree>
  </p:cSld>
  <p:clrMapOvr>
    <a:masterClrMapping/>
  </p:clrMapOvr>
</p:sld>
</file>

<file path=ppt/slides/slide1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180237" y="2681315"/>
            <a:ext cx="9927525" cy="6576985"/>
          </a:xfrm>
          <a:custGeom>
            <a:avLst/>
            <a:gdLst/>
            <a:ahLst/>
            <a:cxnLst/>
            <a:rect r="r" b="b" t="t" l="l"/>
            <a:pathLst>
              <a:path h="6576985" w="9927525">
                <a:moveTo>
                  <a:pt x="0" y="0"/>
                </a:moveTo>
                <a:lnTo>
                  <a:pt x="9927526" y="0"/>
                </a:lnTo>
                <a:lnTo>
                  <a:pt x="9927526" y="6576985"/>
                </a:lnTo>
                <a:lnTo>
                  <a:pt x="0" y="657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0585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Drucken</a:t>
            </a:r>
          </a:p>
        </p:txBody>
      </p:sp>
    </p:spTree>
  </p:cSld>
  <p:clrMapOvr>
    <a:masterClrMapping/>
  </p:clrMapOvr>
</p:sld>
</file>

<file path=ppt/slides/slide1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956868"/>
            <a:ext cx="16230600" cy="3408426"/>
          </a:xfrm>
          <a:custGeom>
            <a:avLst/>
            <a:gdLst/>
            <a:ahLst/>
            <a:cxnLst/>
            <a:rect r="r" b="b" t="t" l="l"/>
            <a:pathLst>
              <a:path h="3408426" w="16230600">
                <a:moveTo>
                  <a:pt x="0" y="0"/>
                </a:moveTo>
                <a:lnTo>
                  <a:pt x="16230600" y="0"/>
                </a:lnTo>
                <a:lnTo>
                  <a:pt x="16230600" y="3408426"/>
                </a:lnTo>
                <a:lnTo>
                  <a:pt x="0" y="3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PDF durchsuchen/Weitersuchen</a:t>
            </a:r>
          </a:p>
        </p:txBody>
      </p:sp>
    </p:spTree>
  </p:cSld>
  <p:clrMapOvr>
    <a:masterClrMapping/>
  </p:clrMapOvr>
</p:sld>
</file>

<file path=ppt/slides/slide1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651723" y="2855497"/>
            <a:ext cx="10984555" cy="6681602"/>
          </a:xfrm>
          <a:custGeom>
            <a:avLst/>
            <a:gdLst/>
            <a:ahLst/>
            <a:cxnLst/>
            <a:rect r="r" b="b" t="t" l="l"/>
            <a:pathLst>
              <a:path h="6681602" w="10984555">
                <a:moveTo>
                  <a:pt x="0" y="0"/>
                </a:moveTo>
                <a:lnTo>
                  <a:pt x="10984554" y="0"/>
                </a:lnTo>
                <a:lnTo>
                  <a:pt x="10984554" y="6681603"/>
                </a:lnTo>
                <a:lnTo>
                  <a:pt x="0" y="6681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PDF durchsuchen/Weitersuchen</a:t>
            </a:r>
          </a:p>
        </p:txBody>
      </p:sp>
    </p:spTree>
  </p:cSld>
  <p:clrMapOvr>
    <a:masterClrMapping/>
  </p:clrMapOvr>
</p:sld>
</file>

<file path=ppt/slides/slide1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-2524904" y="1301166"/>
            <a:ext cx="23337809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“Extras” - Akteneigenschaft anzeigen</a:t>
            </a:r>
          </a:p>
        </p:txBody>
      </p:sp>
    </p:spTree>
  </p:cSld>
  <p:clrMapOvr>
    <a:masterClrMapping/>
  </p:clrMapOvr>
</p:sld>
</file>

<file path=ppt/slides/slide1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1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781159"/>
            <a:ext cx="5070307" cy="2769324"/>
            <a:chOff x="0" y="0"/>
            <a:chExt cx="785523" cy="4290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85523" cy="429041"/>
            </a:xfrm>
            <a:custGeom>
              <a:avLst/>
              <a:gdLst/>
              <a:ahLst/>
              <a:cxnLst/>
              <a:rect r="r" b="b" t="t" l="l"/>
              <a:pathLst>
                <a:path h="429041" w="785523">
                  <a:moveTo>
                    <a:pt x="45807" y="0"/>
                  </a:moveTo>
                  <a:lnTo>
                    <a:pt x="739716" y="0"/>
                  </a:lnTo>
                  <a:cubicBezTo>
                    <a:pt x="765015" y="0"/>
                    <a:pt x="785523" y="20509"/>
                    <a:pt x="785523" y="45807"/>
                  </a:cubicBezTo>
                  <a:lnTo>
                    <a:pt x="785523" y="383233"/>
                  </a:lnTo>
                  <a:cubicBezTo>
                    <a:pt x="785523" y="395382"/>
                    <a:pt x="780697" y="407033"/>
                    <a:pt x="772107" y="415624"/>
                  </a:cubicBezTo>
                  <a:cubicBezTo>
                    <a:pt x="763516" y="424215"/>
                    <a:pt x="751865" y="429041"/>
                    <a:pt x="739716" y="429041"/>
                  </a:cubicBezTo>
                  <a:lnTo>
                    <a:pt x="45807" y="429041"/>
                  </a:lnTo>
                  <a:cubicBezTo>
                    <a:pt x="20509" y="429041"/>
                    <a:pt x="0" y="408532"/>
                    <a:pt x="0" y="383233"/>
                  </a:cubicBezTo>
                  <a:lnTo>
                    <a:pt x="0" y="45807"/>
                  </a:lnTo>
                  <a:cubicBezTo>
                    <a:pt x="0" y="33659"/>
                    <a:pt x="4826" y="22007"/>
                    <a:pt x="13417" y="13417"/>
                  </a:cubicBezTo>
                  <a:cubicBezTo>
                    <a:pt x="22007" y="4826"/>
                    <a:pt x="33659" y="0"/>
                    <a:pt x="45807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661968" y="468894"/>
            <a:ext cx="11212737" cy="9349212"/>
          </a:xfrm>
          <a:custGeom>
            <a:avLst/>
            <a:gdLst/>
            <a:ahLst/>
            <a:cxnLst/>
            <a:rect r="r" b="b" t="t" l="l"/>
            <a:pathLst>
              <a:path h="9349212" w="11212737">
                <a:moveTo>
                  <a:pt x="0" y="0"/>
                </a:moveTo>
                <a:lnTo>
                  <a:pt x="11212737" y="0"/>
                </a:lnTo>
                <a:lnTo>
                  <a:pt x="11212737" y="9349212"/>
                </a:lnTo>
                <a:lnTo>
                  <a:pt x="0" y="9349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929484" y="4138708"/>
            <a:ext cx="12986675" cy="210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Persönlichen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Stempel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erstellen</a:t>
            </a:r>
          </a:p>
        </p:txBody>
      </p:sp>
    </p:spTree>
  </p:cSld>
  <p:clrMapOvr>
    <a:masterClrMapping/>
  </p:clrMapOvr>
</p:sld>
</file>

<file path=ppt/slides/slide1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7049" y="849390"/>
            <a:ext cx="10051645" cy="1483942"/>
            <a:chOff x="0" y="0"/>
            <a:chExt cx="1557263" cy="2299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57263" cy="229901"/>
            </a:xfrm>
            <a:custGeom>
              <a:avLst/>
              <a:gdLst/>
              <a:ahLst/>
              <a:cxnLst/>
              <a:rect r="r" b="b" t="t" l="l"/>
              <a:pathLst>
                <a:path h="229901" w="1557263">
                  <a:moveTo>
                    <a:pt x="0" y="0"/>
                  </a:moveTo>
                  <a:lnTo>
                    <a:pt x="1557263" y="0"/>
                  </a:lnTo>
                  <a:lnTo>
                    <a:pt x="1557263" y="229901"/>
                  </a:lnTo>
                  <a:lnTo>
                    <a:pt x="0" y="2299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1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7049" y="849390"/>
            <a:ext cx="10051645" cy="1483942"/>
            <a:chOff x="0" y="0"/>
            <a:chExt cx="1557263" cy="2299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57263" cy="229901"/>
            </a:xfrm>
            <a:custGeom>
              <a:avLst/>
              <a:gdLst/>
              <a:ahLst/>
              <a:cxnLst/>
              <a:rect r="r" b="b" t="t" l="l"/>
              <a:pathLst>
                <a:path h="229901" w="1557263">
                  <a:moveTo>
                    <a:pt x="0" y="0"/>
                  </a:moveTo>
                  <a:lnTo>
                    <a:pt x="1557263" y="0"/>
                  </a:lnTo>
                  <a:lnTo>
                    <a:pt x="1557263" y="229901"/>
                  </a:lnTo>
                  <a:lnTo>
                    <a:pt x="0" y="2299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1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7049" y="849390"/>
            <a:ext cx="10051645" cy="1483942"/>
            <a:chOff x="0" y="0"/>
            <a:chExt cx="1557263" cy="2299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57263" cy="229901"/>
            </a:xfrm>
            <a:custGeom>
              <a:avLst/>
              <a:gdLst/>
              <a:ahLst/>
              <a:cxnLst/>
              <a:rect r="r" b="b" t="t" l="l"/>
              <a:pathLst>
                <a:path h="229901" w="1557263">
                  <a:moveTo>
                    <a:pt x="0" y="0"/>
                  </a:moveTo>
                  <a:lnTo>
                    <a:pt x="1557263" y="0"/>
                  </a:lnTo>
                  <a:lnTo>
                    <a:pt x="1557263" y="229901"/>
                  </a:lnTo>
                  <a:lnTo>
                    <a:pt x="0" y="2299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16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691751" y="2800296"/>
            <a:ext cx="10904498" cy="6458004"/>
          </a:xfrm>
          <a:custGeom>
            <a:avLst/>
            <a:gdLst/>
            <a:ahLst/>
            <a:cxnLst/>
            <a:rect r="r" b="b" t="t" l="l"/>
            <a:pathLst>
              <a:path h="6458004" w="10904498">
                <a:moveTo>
                  <a:pt x="0" y="0"/>
                </a:moveTo>
                <a:lnTo>
                  <a:pt x="10904498" y="0"/>
                </a:lnTo>
                <a:lnTo>
                  <a:pt x="10904498" y="6458004"/>
                </a:lnTo>
                <a:lnTo>
                  <a:pt x="0" y="6458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982832" y="1224441"/>
            <a:ext cx="12322336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Menüleiste - Ansicht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960206" y="3009857"/>
            <a:ext cx="8367588" cy="950301"/>
          </a:xfrm>
          <a:custGeom>
            <a:avLst/>
            <a:gdLst/>
            <a:ahLst/>
            <a:cxnLst/>
            <a:rect r="r" b="b" t="t" l="l"/>
            <a:pathLst>
              <a:path h="950301" w="8367588">
                <a:moveTo>
                  <a:pt x="0" y="0"/>
                </a:moveTo>
                <a:lnTo>
                  <a:pt x="8367588" y="0"/>
                </a:lnTo>
                <a:lnTo>
                  <a:pt x="8367588" y="950301"/>
                </a:lnTo>
                <a:lnTo>
                  <a:pt x="0" y="950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60206" y="4598333"/>
            <a:ext cx="5243931" cy="955856"/>
          </a:xfrm>
          <a:custGeom>
            <a:avLst/>
            <a:gdLst/>
            <a:ahLst/>
            <a:cxnLst/>
            <a:rect r="r" b="b" t="t" l="l"/>
            <a:pathLst>
              <a:path h="955856" w="5243931">
                <a:moveTo>
                  <a:pt x="0" y="0"/>
                </a:moveTo>
                <a:lnTo>
                  <a:pt x="5243931" y="0"/>
                </a:lnTo>
                <a:lnTo>
                  <a:pt x="5243931" y="955856"/>
                </a:lnTo>
                <a:lnTo>
                  <a:pt x="0" y="955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60206" y="6192364"/>
            <a:ext cx="8673866" cy="2609212"/>
          </a:xfrm>
          <a:custGeom>
            <a:avLst/>
            <a:gdLst/>
            <a:ahLst/>
            <a:cxnLst/>
            <a:rect r="r" b="b" t="t" l="l"/>
            <a:pathLst>
              <a:path h="2609212" w="8673866">
                <a:moveTo>
                  <a:pt x="0" y="0"/>
                </a:moveTo>
                <a:lnTo>
                  <a:pt x="8673866" y="0"/>
                </a:lnTo>
                <a:lnTo>
                  <a:pt x="8673866" y="2609212"/>
                </a:lnTo>
                <a:lnTo>
                  <a:pt x="0" y="2609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98613" y="1224441"/>
            <a:ext cx="14690773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Verfahrenskontext auswählen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689337" y="2726538"/>
            <a:ext cx="8909326" cy="2218089"/>
          </a:xfrm>
          <a:custGeom>
            <a:avLst/>
            <a:gdLst/>
            <a:ahLst/>
            <a:cxnLst/>
            <a:rect r="r" b="b" t="t" l="l"/>
            <a:pathLst>
              <a:path h="2218089" w="8909326">
                <a:moveTo>
                  <a:pt x="0" y="0"/>
                </a:moveTo>
                <a:lnTo>
                  <a:pt x="8909326" y="0"/>
                </a:lnTo>
                <a:lnTo>
                  <a:pt x="8909326" y="2218089"/>
                </a:lnTo>
                <a:lnTo>
                  <a:pt x="0" y="2218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95158" y="5297052"/>
            <a:ext cx="7897684" cy="755852"/>
          </a:xfrm>
          <a:custGeom>
            <a:avLst/>
            <a:gdLst/>
            <a:ahLst/>
            <a:cxnLst/>
            <a:rect r="r" b="b" t="t" l="l"/>
            <a:pathLst>
              <a:path h="755852" w="7897684">
                <a:moveTo>
                  <a:pt x="0" y="0"/>
                </a:moveTo>
                <a:lnTo>
                  <a:pt x="7897684" y="0"/>
                </a:lnTo>
                <a:lnTo>
                  <a:pt x="7897684" y="755852"/>
                </a:lnTo>
                <a:lnTo>
                  <a:pt x="0" y="755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89337" y="6976157"/>
            <a:ext cx="8909326" cy="2282143"/>
          </a:xfrm>
          <a:custGeom>
            <a:avLst/>
            <a:gdLst/>
            <a:ahLst/>
            <a:cxnLst/>
            <a:rect r="r" b="b" t="t" l="l"/>
            <a:pathLst>
              <a:path h="2282143" w="8909326">
                <a:moveTo>
                  <a:pt x="0" y="0"/>
                </a:moveTo>
                <a:lnTo>
                  <a:pt x="8909326" y="0"/>
                </a:lnTo>
                <a:lnTo>
                  <a:pt x="8909326" y="2282143"/>
                </a:lnTo>
                <a:lnTo>
                  <a:pt x="0" y="2282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98613" y="1224441"/>
            <a:ext cx="14690773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Verfahrenskontext auswählen - Beispiel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8" t="0" r="-3138" b="0"/>
            </a:stretch>
          </a:blipFill>
        </p:spPr>
      </p:sp>
      <p:sp>
        <p:nvSpPr>
          <p:cNvPr name="AutoShape 3" id="3"/>
          <p:cNvSpPr/>
          <p:nvPr/>
        </p:nvSpPr>
        <p:spPr>
          <a:xfrm flipH="true" flipV="true">
            <a:off x="441166" y="6601778"/>
            <a:ext cx="1257151" cy="2362118"/>
          </a:xfrm>
          <a:prstGeom prst="line">
            <a:avLst/>
          </a:prstGeom>
          <a:ln cap="flat" w="762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4" id="4"/>
          <p:cNvGrpSpPr/>
          <p:nvPr/>
        </p:nvGrpSpPr>
        <p:grpSpPr>
          <a:xfrm rot="0">
            <a:off x="1549514" y="8282602"/>
            <a:ext cx="5386701" cy="975698"/>
            <a:chOff x="0" y="0"/>
            <a:chExt cx="834541" cy="1511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34541" cy="151161"/>
            </a:xfrm>
            <a:custGeom>
              <a:avLst/>
              <a:gdLst/>
              <a:ahLst/>
              <a:cxnLst/>
              <a:rect r="r" b="b" t="t" l="l"/>
              <a:pathLst>
                <a:path h="151161" w="834541">
                  <a:moveTo>
                    <a:pt x="0" y="0"/>
                  </a:moveTo>
                  <a:lnTo>
                    <a:pt x="834541" y="0"/>
                  </a:lnTo>
                  <a:lnTo>
                    <a:pt x="834541" y="151161"/>
                  </a:lnTo>
                  <a:lnTo>
                    <a:pt x="0" y="151161"/>
                  </a:ln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6701725" y="3732799"/>
            <a:ext cx="3839141" cy="975698"/>
            <a:chOff x="0" y="0"/>
            <a:chExt cx="594783" cy="1511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94783" cy="151161"/>
            </a:xfrm>
            <a:custGeom>
              <a:avLst/>
              <a:gdLst/>
              <a:ahLst/>
              <a:cxnLst/>
              <a:rect r="r" b="b" t="t" l="l"/>
              <a:pathLst>
                <a:path h="151161" w="594783">
                  <a:moveTo>
                    <a:pt x="0" y="0"/>
                  </a:moveTo>
                  <a:lnTo>
                    <a:pt x="594783" y="0"/>
                  </a:lnTo>
                  <a:lnTo>
                    <a:pt x="594783" y="151161"/>
                  </a:lnTo>
                  <a:lnTo>
                    <a:pt x="0" y="151161"/>
                  </a:ln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8" id="8"/>
          <p:cNvSpPr/>
          <p:nvPr/>
        </p:nvSpPr>
        <p:spPr>
          <a:xfrm flipV="true">
            <a:off x="8621295" y="484298"/>
            <a:ext cx="0" cy="3248501"/>
          </a:xfrm>
          <a:prstGeom prst="line">
            <a:avLst/>
          </a:prstGeom>
          <a:ln cap="flat" w="762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9" id="9"/>
          <p:cNvGrpSpPr/>
          <p:nvPr/>
        </p:nvGrpSpPr>
        <p:grpSpPr>
          <a:xfrm rot="0">
            <a:off x="17581472" y="1028700"/>
            <a:ext cx="706528" cy="2611819"/>
            <a:chOff x="0" y="0"/>
            <a:chExt cx="159373" cy="58915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9373" cy="589152"/>
            </a:xfrm>
            <a:custGeom>
              <a:avLst/>
              <a:gdLst/>
              <a:ahLst/>
              <a:cxnLst/>
              <a:rect r="r" b="b" t="t" l="l"/>
              <a:pathLst>
                <a:path h="589152" w="159373">
                  <a:moveTo>
                    <a:pt x="0" y="0"/>
                  </a:moveTo>
                  <a:lnTo>
                    <a:pt x="159373" y="0"/>
                  </a:lnTo>
                  <a:lnTo>
                    <a:pt x="159373" y="589152"/>
                  </a:lnTo>
                  <a:lnTo>
                    <a:pt x="0" y="589152"/>
                  </a:lnTo>
                  <a:close/>
                </a:path>
              </a:pathLst>
            </a:custGeom>
            <a:blipFill>
              <a:blip r:embed="rId3"/>
              <a:stretch>
                <a:fillRect l="0" t="-1420" r="0" b="-142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7581472" y="3640519"/>
            <a:ext cx="706528" cy="6646481"/>
            <a:chOff x="0" y="0"/>
            <a:chExt cx="159373" cy="149925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9373" cy="1499256"/>
            </a:xfrm>
            <a:custGeom>
              <a:avLst/>
              <a:gdLst/>
              <a:ahLst/>
              <a:cxnLst/>
              <a:rect r="r" b="b" t="t" l="l"/>
              <a:pathLst>
                <a:path h="1499256" w="159373">
                  <a:moveTo>
                    <a:pt x="0" y="0"/>
                  </a:moveTo>
                  <a:lnTo>
                    <a:pt x="159373" y="0"/>
                  </a:lnTo>
                  <a:lnTo>
                    <a:pt x="159373" y="1499256"/>
                  </a:lnTo>
                  <a:lnTo>
                    <a:pt x="0" y="1499256"/>
                  </a:lnTo>
                  <a:close/>
                </a:path>
              </a:pathLst>
            </a:custGeom>
            <a:blipFill>
              <a:blip r:embed="rId4"/>
              <a:stretch>
                <a:fillRect l="-1022425" t="0" r="-1022425" b="0"/>
              </a:stretch>
            </a:blipFill>
          </p:spPr>
        </p:sp>
      </p:grpSp>
      <p:sp>
        <p:nvSpPr>
          <p:cNvPr name="AutoShape 13" id="13"/>
          <p:cNvSpPr/>
          <p:nvPr/>
        </p:nvSpPr>
        <p:spPr>
          <a:xfrm flipV="true">
            <a:off x="12481085" y="3756683"/>
            <a:ext cx="5489721" cy="2357247"/>
          </a:xfrm>
          <a:prstGeom prst="line">
            <a:avLst/>
          </a:prstGeom>
          <a:ln cap="flat" w="762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4" id="14"/>
          <p:cNvGrpSpPr/>
          <p:nvPr/>
        </p:nvGrpSpPr>
        <p:grpSpPr>
          <a:xfrm rot="0">
            <a:off x="9411338" y="5626080"/>
            <a:ext cx="3371299" cy="975698"/>
            <a:chOff x="0" y="0"/>
            <a:chExt cx="522302" cy="15116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22302" cy="151161"/>
            </a:xfrm>
            <a:custGeom>
              <a:avLst/>
              <a:gdLst/>
              <a:ahLst/>
              <a:cxnLst/>
              <a:rect r="r" b="b" t="t" l="l"/>
              <a:pathLst>
                <a:path h="151161" w="522302">
                  <a:moveTo>
                    <a:pt x="0" y="0"/>
                  </a:moveTo>
                  <a:lnTo>
                    <a:pt x="522302" y="0"/>
                  </a:lnTo>
                  <a:lnTo>
                    <a:pt x="522302" y="151161"/>
                  </a:lnTo>
                  <a:lnTo>
                    <a:pt x="0" y="151161"/>
                  </a:ln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783174" y="8295788"/>
            <a:ext cx="691938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Hauptnavigation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131844" y="3745985"/>
            <a:ext cx="691938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Menüleiste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603880" y="5639267"/>
            <a:ext cx="691938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Taskleiste</a:t>
            </a:r>
          </a:p>
        </p:txBody>
      </p:sp>
      <p:sp>
        <p:nvSpPr>
          <p:cNvPr name="AutoShape 19" id="19"/>
          <p:cNvSpPr/>
          <p:nvPr/>
        </p:nvSpPr>
        <p:spPr>
          <a:xfrm flipV="true">
            <a:off x="3555705" y="1028700"/>
            <a:ext cx="9676982" cy="0"/>
          </a:xfrm>
          <a:prstGeom prst="line">
            <a:avLst/>
          </a:prstGeom>
          <a:ln cap="flat" w="38100">
            <a:solidFill>
              <a:srgbClr val="FF6D4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flipH="true">
            <a:off x="3555705" y="1028700"/>
            <a:ext cx="0" cy="9130140"/>
          </a:xfrm>
          <a:prstGeom prst="line">
            <a:avLst/>
          </a:prstGeom>
          <a:ln cap="flat" w="38100">
            <a:solidFill>
              <a:srgbClr val="FF6D4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3555705" y="10139790"/>
            <a:ext cx="9676982" cy="0"/>
          </a:xfrm>
          <a:prstGeom prst="line">
            <a:avLst/>
          </a:prstGeom>
          <a:ln cap="flat" w="38100">
            <a:solidFill>
              <a:srgbClr val="FF6D4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H="true">
            <a:off x="13251738" y="1009650"/>
            <a:ext cx="0" cy="9130140"/>
          </a:xfrm>
          <a:prstGeom prst="line">
            <a:avLst/>
          </a:prstGeom>
          <a:ln cap="flat" w="38100">
            <a:solidFill>
              <a:srgbClr val="FF6D4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3751041" y="6113929"/>
            <a:ext cx="4840494" cy="975698"/>
            <a:chOff x="0" y="0"/>
            <a:chExt cx="749919" cy="15116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49919" cy="151161"/>
            </a:xfrm>
            <a:custGeom>
              <a:avLst/>
              <a:gdLst/>
              <a:ahLst/>
              <a:cxnLst/>
              <a:rect r="r" b="b" t="t" l="l"/>
              <a:pathLst>
                <a:path h="151161" w="749919">
                  <a:moveTo>
                    <a:pt x="0" y="0"/>
                  </a:moveTo>
                  <a:lnTo>
                    <a:pt x="749919" y="0"/>
                  </a:lnTo>
                  <a:lnTo>
                    <a:pt x="749919" y="151161"/>
                  </a:lnTo>
                  <a:lnTo>
                    <a:pt x="0" y="151161"/>
                  </a:lnTo>
                  <a:close/>
                </a:path>
              </a:pathLst>
            </a:custGeom>
            <a:solidFill>
              <a:srgbClr val="7ED957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25" id="25"/>
          <p:cNvSpPr txBox="true"/>
          <p:nvPr/>
        </p:nvSpPr>
        <p:spPr>
          <a:xfrm rot="0">
            <a:off x="2714740" y="6127116"/>
            <a:ext cx="691938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Arbeitsbereich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007273" y="3622901"/>
            <a:ext cx="14273455" cy="4302140"/>
          </a:xfrm>
          <a:custGeom>
            <a:avLst/>
            <a:gdLst/>
            <a:ahLst/>
            <a:cxnLst/>
            <a:rect r="r" b="b" t="t" l="l"/>
            <a:pathLst>
              <a:path h="4302140" w="14273455">
                <a:moveTo>
                  <a:pt x="0" y="0"/>
                </a:moveTo>
                <a:lnTo>
                  <a:pt x="14273454" y="0"/>
                </a:lnTo>
                <a:lnTo>
                  <a:pt x="14273454" y="4302140"/>
                </a:lnTo>
                <a:lnTo>
                  <a:pt x="0" y="4302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07273" y="1224441"/>
            <a:ext cx="14273455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Verwendung der Suche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377969" y="3010964"/>
            <a:ext cx="2388281" cy="2582253"/>
          </a:xfrm>
          <a:custGeom>
            <a:avLst/>
            <a:gdLst/>
            <a:ahLst/>
            <a:cxnLst/>
            <a:rect r="r" b="b" t="t" l="l"/>
            <a:pathLst>
              <a:path h="2582253" w="2388281">
                <a:moveTo>
                  <a:pt x="0" y="0"/>
                </a:moveTo>
                <a:lnTo>
                  <a:pt x="2388281" y="0"/>
                </a:lnTo>
                <a:lnTo>
                  <a:pt x="2388281" y="2582254"/>
                </a:lnTo>
                <a:lnTo>
                  <a:pt x="0" y="258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49859" y="3010964"/>
            <a:ext cx="2388281" cy="2719188"/>
          </a:xfrm>
          <a:custGeom>
            <a:avLst/>
            <a:gdLst/>
            <a:ahLst/>
            <a:cxnLst/>
            <a:rect r="r" b="b" t="t" l="l"/>
            <a:pathLst>
              <a:path h="2719188" w="2388281">
                <a:moveTo>
                  <a:pt x="0" y="0"/>
                </a:moveTo>
                <a:lnTo>
                  <a:pt x="2388282" y="0"/>
                </a:lnTo>
                <a:lnTo>
                  <a:pt x="2388282" y="2719188"/>
                </a:lnTo>
                <a:lnTo>
                  <a:pt x="0" y="2719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377969" y="6425268"/>
            <a:ext cx="2388281" cy="2375372"/>
          </a:xfrm>
          <a:custGeom>
            <a:avLst/>
            <a:gdLst/>
            <a:ahLst/>
            <a:cxnLst/>
            <a:rect r="r" b="b" t="t" l="l"/>
            <a:pathLst>
              <a:path h="2375372" w="2388281">
                <a:moveTo>
                  <a:pt x="0" y="0"/>
                </a:moveTo>
                <a:lnTo>
                  <a:pt x="2388281" y="0"/>
                </a:lnTo>
                <a:lnTo>
                  <a:pt x="2388281" y="2375372"/>
                </a:lnTo>
                <a:lnTo>
                  <a:pt x="0" y="2375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49859" y="6046272"/>
            <a:ext cx="2388281" cy="2754368"/>
          </a:xfrm>
          <a:custGeom>
            <a:avLst/>
            <a:gdLst/>
            <a:ahLst/>
            <a:cxnLst/>
            <a:rect r="r" b="b" t="t" l="l"/>
            <a:pathLst>
              <a:path h="2754368" w="2388281">
                <a:moveTo>
                  <a:pt x="0" y="0"/>
                </a:moveTo>
                <a:lnTo>
                  <a:pt x="2388282" y="0"/>
                </a:lnTo>
                <a:lnTo>
                  <a:pt x="2388282" y="2754368"/>
                </a:lnTo>
                <a:lnTo>
                  <a:pt x="0" y="2754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19366" y="6046272"/>
            <a:ext cx="2406147" cy="2682011"/>
          </a:xfrm>
          <a:custGeom>
            <a:avLst/>
            <a:gdLst/>
            <a:ahLst/>
            <a:cxnLst/>
            <a:rect r="r" b="b" t="t" l="l"/>
            <a:pathLst>
              <a:path h="2682011" w="2406147">
                <a:moveTo>
                  <a:pt x="0" y="0"/>
                </a:moveTo>
                <a:lnTo>
                  <a:pt x="2406146" y="0"/>
                </a:lnTo>
                <a:lnTo>
                  <a:pt x="2406146" y="2682010"/>
                </a:lnTo>
                <a:lnTo>
                  <a:pt x="0" y="26820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519366" y="2993735"/>
            <a:ext cx="2388281" cy="2428308"/>
          </a:xfrm>
          <a:custGeom>
            <a:avLst/>
            <a:gdLst/>
            <a:ahLst/>
            <a:cxnLst/>
            <a:rect r="r" b="b" t="t" l="l"/>
            <a:pathLst>
              <a:path h="2428308" w="2388281">
                <a:moveTo>
                  <a:pt x="0" y="0"/>
                </a:moveTo>
                <a:lnTo>
                  <a:pt x="2388281" y="0"/>
                </a:lnTo>
                <a:lnTo>
                  <a:pt x="2388281" y="2428308"/>
                </a:lnTo>
                <a:lnTo>
                  <a:pt x="0" y="2428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20386" y="1224441"/>
            <a:ext cx="1244722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eIP - Hauptnavigation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0058514" cy="1340806"/>
            <a:chOff x="0" y="0"/>
            <a:chExt cx="1558327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58327" cy="207726"/>
            </a:xfrm>
            <a:custGeom>
              <a:avLst/>
              <a:gdLst/>
              <a:ahLst/>
              <a:cxnLst/>
              <a:rect r="r" b="b" t="t" l="l"/>
              <a:pathLst>
                <a:path h="207726" w="1558327">
                  <a:moveTo>
                    <a:pt x="23091" y="0"/>
                  </a:moveTo>
                  <a:lnTo>
                    <a:pt x="1535236" y="0"/>
                  </a:lnTo>
                  <a:cubicBezTo>
                    <a:pt x="1541360" y="0"/>
                    <a:pt x="1547234" y="2433"/>
                    <a:pt x="1551564" y="6763"/>
                  </a:cubicBezTo>
                  <a:cubicBezTo>
                    <a:pt x="1555894" y="11093"/>
                    <a:pt x="1558327" y="16967"/>
                    <a:pt x="1558327" y="23091"/>
                  </a:cubicBezTo>
                  <a:lnTo>
                    <a:pt x="1558327" y="184635"/>
                  </a:lnTo>
                  <a:cubicBezTo>
                    <a:pt x="1558327" y="197388"/>
                    <a:pt x="1547989" y="207726"/>
                    <a:pt x="1535236" y="207726"/>
                  </a:cubicBezTo>
                  <a:lnTo>
                    <a:pt x="23091" y="207726"/>
                  </a:lnTo>
                  <a:cubicBezTo>
                    <a:pt x="10338" y="207726"/>
                    <a:pt x="0" y="197388"/>
                    <a:pt x="0" y="184635"/>
                  </a:cubicBezTo>
                  <a:lnTo>
                    <a:pt x="0" y="23091"/>
                  </a:lnTo>
                  <a:cubicBezTo>
                    <a:pt x="0" y="16967"/>
                    <a:pt x="2433" y="11093"/>
                    <a:pt x="6763" y="6763"/>
                  </a:cubicBezTo>
                  <a:cubicBezTo>
                    <a:pt x="11093" y="2433"/>
                    <a:pt x="16967" y="0"/>
                    <a:pt x="23091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56205" y="1028700"/>
            <a:ext cx="1903095" cy="8229600"/>
          </a:xfrm>
          <a:custGeom>
            <a:avLst/>
            <a:gdLst/>
            <a:ahLst/>
            <a:cxnLst/>
            <a:rect r="r" b="b" t="t" l="l"/>
            <a:pathLst>
              <a:path h="8229600" w="1903095">
                <a:moveTo>
                  <a:pt x="0" y="0"/>
                </a:moveTo>
                <a:lnTo>
                  <a:pt x="1903095" y="0"/>
                </a:lnTo>
                <a:lnTo>
                  <a:pt x="19030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3256563"/>
            <a:ext cx="13258939" cy="6001737"/>
          </a:xfrm>
          <a:custGeom>
            <a:avLst/>
            <a:gdLst/>
            <a:ahLst/>
            <a:cxnLst/>
            <a:rect r="r" b="b" t="t" l="l"/>
            <a:pathLst>
              <a:path h="6001737" w="13258939">
                <a:moveTo>
                  <a:pt x="0" y="0"/>
                </a:moveTo>
                <a:lnTo>
                  <a:pt x="13258939" y="0"/>
                </a:lnTo>
                <a:lnTo>
                  <a:pt x="13258939" y="6001737"/>
                </a:lnTo>
                <a:lnTo>
                  <a:pt x="0" y="6001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31864" y="1028700"/>
            <a:ext cx="1151776" cy="1104266"/>
          </a:xfrm>
          <a:custGeom>
            <a:avLst/>
            <a:gdLst/>
            <a:ahLst/>
            <a:cxnLst/>
            <a:rect r="r" b="b" t="t" l="l"/>
            <a:pathLst>
              <a:path h="1104266" w="1151776">
                <a:moveTo>
                  <a:pt x="0" y="0"/>
                </a:moveTo>
                <a:lnTo>
                  <a:pt x="1151777" y="0"/>
                </a:lnTo>
                <a:lnTo>
                  <a:pt x="1151777" y="1104266"/>
                </a:lnTo>
                <a:lnTo>
                  <a:pt x="0" y="1104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w="66675" cap="sq">
            <a:solidFill>
              <a:srgbClr val="FF3131"/>
            </a:solidFill>
            <a:prstDash val="solid"/>
            <a:miter/>
          </a:ln>
        </p:spPr>
      </p:sp>
      <p:sp>
        <p:nvSpPr>
          <p:cNvPr name="AutoShape 8" id="8"/>
          <p:cNvSpPr/>
          <p:nvPr/>
        </p:nvSpPr>
        <p:spPr>
          <a:xfrm flipH="true">
            <a:off x="12171030" y="1599883"/>
            <a:ext cx="0" cy="1656680"/>
          </a:xfrm>
          <a:prstGeom prst="line">
            <a:avLst/>
          </a:prstGeom>
          <a:ln cap="flat" w="76200">
            <a:solidFill>
              <a:srgbClr val="FF313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9" id="9"/>
          <p:cNvSpPr/>
          <p:nvPr/>
        </p:nvSpPr>
        <p:spPr>
          <a:xfrm flipV="true">
            <a:off x="12132869" y="1599883"/>
            <a:ext cx="3598995" cy="0"/>
          </a:xfrm>
          <a:prstGeom prst="line">
            <a:avLst/>
          </a:prstGeom>
          <a:ln cap="flat" w="76200">
            <a:solidFill>
              <a:srgbClr val="FF31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715100" y="1224441"/>
            <a:ext cx="10685714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eIP - Taskleiste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172840"/>
            <a:ext cx="16230600" cy="764191"/>
          </a:xfrm>
          <a:custGeom>
            <a:avLst/>
            <a:gdLst/>
            <a:ahLst/>
            <a:cxnLst/>
            <a:rect r="r" b="b" t="t" l="l"/>
            <a:pathLst>
              <a:path h="764191" w="16230600">
                <a:moveTo>
                  <a:pt x="0" y="0"/>
                </a:moveTo>
                <a:lnTo>
                  <a:pt x="16230600" y="0"/>
                </a:lnTo>
                <a:lnTo>
                  <a:pt x="16230600" y="764190"/>
                </a:lnTo>
                <a:lnTo>
                  <a:pt x="0" y="764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891537"/>
            <a:ext cx="16230600" cy="757428"/>
          </a:xfrm>
          <a:custGeom>
            <a:avLst/>
            <a:gdLst/>
            <a:ahLst/>
            <a:cxnLst/>
            <a:rect r="r" b="b" t="t" l="l"/>
            <a:pathLst>
              <a:path h="757428" w="16230600">
                <a:moveTo>
                  <a:pt x="0" y="0"/>
                </a:moveTo>
                <a:lnTo>
                  <a:pt x="16230600" y="0"/>
                </a:lnTo>
                <a:lnTo>
                  <a:pt x="16230600" y="757428"/>
                </a:lnTo>
                <a:lnTo>
                  <a:pt x="0" y="7574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776576" y="5460905"/>
            <a:ext cx="10734848" cy="1411779"/>
          </a:xfrm>
          <a:custGeom>
            <a:avLst/>
            <a:gdLst/>
            <a:ahLst/>
            <a:cxnLst/>
            <a:rect r="r" b="b" t="t" l="l"/>
            <a:pathLst>
              <a:path h="1411779" w="10734848">
                <a:moveTo>
                  <a:pt x="0" y="0"/>
                </a:moveTo>
                <a:lnTo>
                  <a:pt x="10734848" y="0"/>
                </a:lnTo>
                <a:lnTo>
                  <a:pt x="10734848" y="1411779"/>
                </a:lnTo>
                <a:lnTo>
                  <a:pt x="0" y="1411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76576" y="7396559"/>
            <a:ext cx="10734848" cy="1502332"/>
          </a:xfrm>
          <a:custGeom>
            <a:avLst/>
            <a:gdLst/>
            <a:ahLst/>
            <a:cxnLst/>
            <a:rect r="r" b="b" t="t" l="l"/>
            <a:pathLst>
              <a:path h="1502332" w="10734848">
                <a:moveTo>
                  <a:pt x="0" y="0"/>
                </a:moveTo>
                <a:lnTo>
                  <a:pt x="10734848" y="0"/>
                </a:lnTo>
                <a:lnTo>
                  <a:pt x="10734848" y="1502333"/>
                </a:lnTo>
                <a:lnTo>
                  <a:pt x="0" y="15023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1596785" y="1211411"/>
            <a:ext cx="2148157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Anwendungen im Fenstertitel 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294500" y="3035434"/>
            <a:ext cx="11699000" cy="1528135"/>
          </a:xfrm>
          <a:custGeom>
            <a:avLst/>
            <a:gdLst/>
            <a:ahLst/>
            <a:cxnLst/>
            <a:rect r="r" b="b" t="t" l="l"/>
            <a:pathLst>
              <a:path h="1528135" w="11699000">
                <a:moveTo>
                  <a:pt x="0" y="0"/>
                </a:moveTo>
                <a:lnTo>
                  <a:pt x="11699000" y="0"/>
                </a:lnTo>
                <a:lnTo>
                  <a:pt x="11699000" y="1528135"/>
                </a:lnTo>
                <a:lnTo>
                  <a:pt x="0" y="1528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322603" y="5230319"/>
            <a:ext cx="11670897" cy="1566224"/>
          </a:xfrm>
          <a:custGeom>
            <a:avLst/>
            <a:gdLst/>
            <a:ahLst/>
            <a:cxnLst/>
            <a:rect r="r" b="b" t="t" l="l"/>
            <a:pathLst>
              <a:path h="1566224" w="11670897">
                <a:moveTo>
                  <a:pt x="0" y="0"/>
                </a:moveTo>
                <a:lnTo>
                  <a:pt x="11670897" y="0"/>
                </a:lnTo>
                <a:lnTo>
                  <a:pt x="11670897" y="1566225"/>
                </a:lnTo>
                <a:lnTo>
                  <a:pt x="0" y="1566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322603" y="7463294"/>
            <a:ext cx="11693399" cy="1580867"/>
          </a:xfrm>
          <a:custGeom>
            <a:avLst/>
            <a:gdLst/>
            <a:ahLst/>
            <a:cxnLst/>
            <a:rect r="r" b="b" t="t" l="l"/>
            <a:pathLst>
              <a:path h="1580867" w="11693399">
                <a:moveTo>
                  <a:pt x="0" y="0"/>
                </a:moveTo>
                <a:lnTo>
                  <a:pt x="11693400" y="0"/>
                </a:lnTo>
                <a:lnTo>
                  <a:pt x="11693400" y="1580867"/>
                </a:lnTo>
                <a:lnTo>
                  <a:pt x="0" y="1580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1596785" y="1211411"/>
            <a:ext cx="2148157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Anwendungen im Fenstertitel 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669285" y="3338358"/>
            <a:ext cx="4722238" cy="5223082"/>
          </a:xfrm>
          <a:custGeom>
            <a:avLst/>
            <a:gdLst/>
            <a:ahLst/>
            <a:cxnLst/>
            <a:rect r="r" b="b" t="t" l="l"/>
            <a:pathLst>
              <a:path h="5223082" w="4722238">
                <a:moveTo>
                  <a:pt x="0" y="0"/>
                </a:moveTo>
                <a:lnTo>
                  <a:pt x="4722238" y="0"/>
                </a:lnTo>
                <a:lnTo>
                  <a:pt x="4722238" y="5223082"/>
                </a:lnTo>
                <a:lnTo>
                  <a:pt x="0" y="5223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816273" y="3338358"/>
            <a:ext cx="5057411" cy="5234244"/>
          </a:xfrm>
          <a:custGeom>
            <a:avLst/>
            <a:gdLst/>
            <a:ahLst/>
            <a:cxnLst/>
            <a:rect r="r" b="b" t="t" l="l"/>
            <a:pathLst>
              <a:path h="5234244" w="5057411">
                <a:moveTo>
                  <a:pt x="0" y="0"/>
                </a:moveTo>
                <a:lnTo>
                  <a:pt x="5057411" y="0"/>
                </a:lnTo>
                <a:lnTo>
                  <a:pt x="5057411" y="5234244"/>
                </a:lnTo>
                <a:lnTo>
                  <a:pt x="0" y="523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70318" y="1224441"/>
            <a:ext cx="14147364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Aktenbock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68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977145"/>
            <a:ext cx="2276700" cy="1645315"/>
            <a:chOff x="0" y="0"/>
            <a:chExt cx="352720" cy="2549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2720" cy="254902"/>
            </a:xfrm>
            <a:custGeom>
              <a:avLst/>
              <a:gdLst/>
              <a:ahLst/>
              <a:cxnLst/>
              <a:rect r="r" b="b" t="t" l="l"/>
              <a:pathLst>
                <a:path h="254902" w="352720">
                  <a:moveTo>
                    <a:pt x="0" y="0"/>
                  </a:moveTo>
                  <a:lnTo>
                    <a:pt x="352720" y="0"/>
                  </a:lnTo>
                  <a:lnTo>
                    <a:pt x="352720" y="254902"/>
                  </a:lnTo>
                  <a:lnTo>
                    <a:pt x="0" y="254902"/>
                  </a:lnTo>
                  <a:close/>
                </a:path>
              </a:pathLst>
            </a:custGeom>
            <a:blipFill>
              <a:blip r:embed="rId3"/>
              <a:stretch>
                <a:fillRect l="-8993" t="0" r="-8993" b="0"/>
              </a:stretch>
            </a:blipFill>
            <a:ln w="28575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-2587235" y="7250527"/>
            <a:ext cx="9548051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Akten-</a:t>
            </a:r>
          </a:p>
          <a:p>
            <a:pPr algn="ctr">
              <a:lnSpc>
                <a:spcPts val="44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bock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311821" y="6977145"/>
            <a:ext cx="3020719" cy="1645315"/>
            <a:chOff x="0" y="0"/>
            <a:chExt cx="467988" cy="2549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7988" cy="254902"/>
            </a:xfrm>
            <a:custGeom>
              <a:avLst/>
              <a:gdLst/>
              <a:ahLst/>
              <a:cxnLst/>
              <a:rect r="r" b="b" t="t" l="l"/>
              <a:pathLst>
                <a:path h="254902" w="467988">
                  <a:moveTo>
                    <a:pt x="0" y="0"/>
                  </a:moveTo>
                  <a:lnTo>
                    <a:pt x="467988" y="0"/>
                  </a:lnTo>
                  <a:lnTo>
                    <a:pt x="467988" y="254902"/>
                  </a:lnTo>
                  <a:lnTo>
                    <a:pt x="0" y="254902"/>
                  </a:lnTo>
                  <a:close/>
                </a:path>
              </a:pathLst>
            </a:custGeom>
            <a:blipFill>
              <a:blip r:embed="rId3"/>
              <a:stretch>
                <a:fillRect l="0" t="-6226" r="0" b="-6226"/>
              </a:stretch>
            </a:blipFill>
            <a:ln w="28575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4048155" y="7250527"/>
            <a:ext cx="9548051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Aufgaben-</a:t>
            </a:r>
          </a:p>
          <a:p>
            <a:pPr algn="ctr">
              <a:lnSpc>
                <a:spcPts val="44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liste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3479681" y="6173604"/>
            <a:ext cx="4808319" cy="2448857"/>
            <a:chOff x="0" y="0"/>
            <a:chExt cx="744934" cy="3793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4934" cy="379392"/>
            </a:xfrm>
            <a:custGeom>
              <a:avLst/>
              <a:gdLst/>
              <a:ahLst/>
              <a:cxnLst/>
              <a:rect r="r" b="b" t="t" l="l"/>
              <a:pathLst>
                <a:path h="379392" w="744934">
                  <a:moveTo>
                    <a:pt x="0" y="0"/>
                  </a:moveTo>
                  <a:lnTo>
                    <a:pt x="744934" y="0"/>
                  </a:lnTo>
                  <a:lnTo>
                    <a:pt x="744934" y="379392"/>
                  </a:lnTo>
                  <a:lnTo>
                    <a:pt x="0" y="379392"/>
                  </a:lnTo>
                  <a:close/>
                </a:path>
              </a:pathLst>
            </a:custGeom>
            <a:blipFill>
              <a:blip r:embed="rId3"/>
              <a:stretch>
                <a:fillRect l="0" t="-10132" r="0" b="-10132"/>
              </a:stretch>
            </a:blipFill>
            <a:ln w="28575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11109815" y="6442357"/>
            <a:ext cx="9548051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Aktendeckel</a:t>
            </a:r>
          </a:p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Ausblick</a:t>
            </a:r>
          </a:p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Aufgabendetails</a:t>
            </a:r>
          </a:p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Dokumentenvorschau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395681" y="2776104"/>
            <a:ext cx="5179846" cy="7039278"/>
          </a:xfrm>
          <a:custGeom>
            <a:avLst/>
            <a:gdLst/>
            <a:ahLst/>
            <a:cxnLst/>
            <a:rect r="r" b="b" t="t" l="l"/>
            <a:pathLst>
              <a:path h="7039278" w="5179846">
                <a:moveTo>
                  <a:pt x="0" y="0"/>
                </a:moveTo>
                <a:lnTo>
                  <a:pt x="5179846" y="0"/>
                </a:lnTo>
                <a:lnTo>
                  <a:pt x="5179846" y="7039278"/>
                </a:lnTo>
                <a:lnTo>
                  <a:pt x="0" y="7039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44522" y="2750993"/>
            <a:ext cx="4760546" cy="7064389"/>
          </a:xfrm>
          <a:custGeom>
            <a:avLst/>
            <a:gdLst/>
            <a:ahLst/>
            <a:cxnLst/>
            <a:rect r="r" b="b" t="t" l="l"/>
            <a:pathLst>
              <a:path h="7064389" w="4760546">
                <a:moveTo>
                  <a:pt x="0" y="0"/>
                </a:moveTo>
                <a:lnTo>
                  <a:pt x="4760547" y="0"/>
                </a:lnTo>
                <a:lnTo>
                  <a:pt x="4760547" y="7064389"/>
                </a:lnTo>
                <a:lnTo>
                  <a:pt x="0" y="7064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701799" y="1224441"/>
            <a:ext cx="488440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Aktenbock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2124805"/>
            <a:chOff x="0" y="0"/>
            <a:chExt cx="2514545" cy="3291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329188"/>
            </a:xfrm>
            <a:custGeom>
              <a:avLst/>
              <a:gdLst/>
              <a:ahLst/>
              <a:cxnLst/>
              <a:rect r="r" b="b" t="t" l="l"/>
              <a:pathLst>
                <a:path h="32918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314878"/>
                  </a:lnTo>
                  <a:cubicBezTo>
                    <a:pt x="2514545" y="318673"/>
                    <a:pt x="2513037" y="322313"/>
                    <a:pt x="2510353" y="324997"/>
                  </a:cubicBezTo>
                  <a:cubicBezTo>
                    <a:pt x="2507670" y="327680"/>
                    <a:pt x="2504030" y="329188"/>
                    <a:pt x="2500235" y="329188"/>
                  </a:cubicBezTo>
                  <a:lnTo>
                    <a:pt x="14310" y="329188"/>
                  </a:lnTo>
                  <a:cubicBezTo>
                    <a:pt x="10515" y="329188"/>
                    <a:pt x="6875" y="327680"/>
                    <a:pt x="4191" y="324997"/>
                  </a:cubicBezTo>
                  <a:cubicBezTo>
                    <a:pt x="1508" y="322313"/>
                    <a:pt x="0" y="318673"/>
                    <a:pt x="0" y="31487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651370"/>
            <a:ext cx="16230600" cy="5295233"/>
          </a:xfrm>
          <a:custGeom>
            <a:avLst/>
            <a:gdLst/>
            <a:ahLst/>
            <a:cxnLst/>
            <a:rect r="r" b="b" t="t" l="l"/>
            <a:pathLst>
              <a:path h="5295233" w="16230600">
                <a:moveTo>
                  <a:pt x="0" y="0"/>
                </a:moveTo>
                <a:lnTo>
                  <a:pt x="16230600" y="0"/>
                </a:lnTo>
                <a:lnTo>
                  <a:pt x="16230600" y="5295233"/>
                </a:lnTo>
                <a:lnTo>
                  <a:pt x="0" y="5295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13273952" y="8100296"/>
            <a:ext cx="3036163" cy="0"/>
          </a:xfrm>
          <a:prstGeom prst="line">
            <a:avLst/>
          </a:prstGeom>
          <a:ln cap="flat" w="1905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7" id="7"/>
          <p:cNvSpPr txBox="true"/>
          <p:nvPr/>
        </p:nvSpPr>
        <p:spPr>
          <a:xfrm rot="0">
            <a:off x="-2055985" y="1411653"/>
            <a:ext cx="22399969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Detailbereich Aktendeckel, Ausblick,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Aufgabendetails, Dokumentenvorschau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2124805"/>
            <a:chOff x="0" y="0"/>
            <a:chExt cx="2514545" cy="3291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329188"/>
            </a:xfrm>
            <a:custGeom>
              <a:avLst/>
              <a:gdLst/>
              <a:ahLst/>
              <a:cxnLst/>
              <a:rect r="r" b="b" t="t" l="l"/>
              <a:pathLst>
                <a:path h="32918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314878"/>
                  </a:lnTo>
                  <a:cubicBezTo>
                    <a:pt x="2514545" y="318673"/>
                    <a:pt x="2513037" y="322313"/>
                    <a:pt x="2510353" y="324997"/>
                  </a:cubicBezTo>
                  <a:cubicBezTo>
                    <a:pt x="2507670" y="327680"/>
                    <a:pt x="2504030" y="329188"/>
                    <a:pt x="2500235" y="329188"/>
                  </a:cubicBezTo>
                  <a:lnTo>
                    <a:pt x="14310" y="329188"/>
                  </a:lnTo>
                  <a:cubicBezTo>
                    <a:pt x="10515" y="329188"/>
                    <a:pt x="6875" y="327680"/>
                    <a:pt x="4191" y="324997"/>
                  </a:cubicBezTo>
                  <a:cubicBezTo>
                    <a:pt x="1508" y="322313"/>
                    <a:pt x="0" y="318673"/>
                    <a:pt x="0" y="31487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265530"/>
            <a:ext cx="16230600" cy="4253770"/>
          </a:xfrm>
          <a:custGeom>
            <a:avLst/>
            <a:gdLst/>
            <a:ahLst/>
            <a:cxnLst/>
            <a:rect r="r" b="b" t="t" l="l"/>
            <a:pathLst>
              <a:path h="4253770" w="16230600">
                <a:moveTo>
                  <a:pt x="0" y="0"/>
                </a:moveTo>
                <a:lnTo>
                  <a:pt x="16230600" y="0"/>
                </a:lnTo>
                <a:lnTo>
                  <a:pt x="16230600" y="4253770"/>
                </a:lnTo>
                <a:lnTo>
                  <a:pt x="0" y="4253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055985" y="1411653"/>
            <a:ext cx="22399969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Detailbereich Aktendeckel, Ausblick,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Aufgabendetails, Dokumentenvorschau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20302" y="1049678"/>
            <a:ext cx="16138998" cy="3787067"/>
            <a:chOff x="0" y="0"/>
            <a:chExt cx="2381138" cy="5587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81138" cy="558742"/>
            </a:xfrm>
            <a:custGeom>
              <a:avLst/>
              <a:gdLst/>
              <a:ahLst/>
              <a:cxnLst/>
              <a:rect r="r" b="b" t="t" l="l"/>
              <a:pathLst>
                <a:path h="558742" w="2381138">
                  <a:moveTo>
                    <a:pt x="0" y="0"/>
                  </a:moveTo>
                  <a:lnTo>
                    <a:pt x="2381138" y="0"/>
                  </a:lnTo>
                  <a:lnTo>
                    <a:pt x="2381138" y="558742"/>
                  </a:lnTo>
                  <a:lnTo>
                    <a:pt x="0" y="558742"/>
                  </a:lnTo>
                  <a:close/>
                </a:path>
              </a:pathLst>
            </a:custGeom>
            <a:blipFill>
              <a:blip r:embed="rId3"/>
              <a:stretch>
                <a:fillRect l="-126" t="-4319" r="-173548" b="-527601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419870" y="5925887"/>
            <a:ext cx="10621235" cy="3332413"/>
          </a:xfrm>
          <a:custGeom>
            <a:avLst/>
            <a:gdLst/>
            <a:ahLst/>
            <a:cxnLst/>
            <a:rect r="r" b="b" t="t" l="l"/>
            <a:pathLst>
              <a:path h="3332413" w="10621235">
                <a:moveTo>
                  <a:pt x="0" y="0"/>
                </a:moveTo>
                <a:lnTo>
                  <a:pt x="10621235" y="0"/>
                </a:lnTo>
                <a:lnTo>
                  <a:pt x="10621235" y="3332413"/>
                </a:lnTo>
                <a:lnTo>
                  <a:pt x="0" y="3332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4098458" y="2403471"/>
            <a:ext cx="0" cy="3543245"/>
          </a:xfrm>
          <a:prstGeom prst="line">
            <a:avLst/>
          </a:prstGeom>
          <a:ln cap="flat" w="76200">
            <a:solidFill>
              <a:srgbClr val="0A6037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4729377" y="6583698"/>
            <a:ext cx="1547888" cy="2016792"/>
          </a:xfrm>
          <a:custGeom>
            <a:avLst/>
            <a:gdLst/>
            <a:ahLst/>
            <a:cxnLst/>
            <a:rect r="r" b="b" t="t" l="l"/>
            <a:pathLst>
              <a:path h="2016792" w="1547888">
                <a:moveTo>
                  <a:pt x="0" y="0"/>
                </a:moveTo>
                <a:lnTo>
                  <a:pt x="1547888" y="0"/>
                </a:lnTo>
                <a:lnTo>
                  <a:pt x="1547888" y="2016792"/>
                </a:lnTo>
                <a:lnTo>
                  <a:pt x="0" y="2016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97606"/>
            <a:chOff x="0" y="0"/>
            <a:chExt cx="2514545" cy="2320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32018"/>
            </a:xfrm>
            <a:custGeom>
              <a:avLst/>
              <a:gdLst/>
              <a:ahLst/>
              <a:cxnLst/>
              <a:rect r="r" b="b" t="t" l="l"/>
              <a:pathLst>
                <a:path h="23201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7709"/>
                  </a:lnTo>
                  <a:cubicBezTo>
                    <a:pt x="2514545" y="221504"/>
                    <a:pt x="2513037" y="225144"/>
                    <a:pt x="2510353" y="227827"/>
                  </a:cubicBezTo>
                  <a:cubicBezTo>
                    <a:pt x="2507670" y="230511"/>
                    <a:pt x="2504030" y="232018"/>
                    <a:pt x="2500235" y="232018"/>
                  </a:cubicBezTo>
                  <a:lnTo>
                    <a:pt x="14310" y="232018"/>
                  </a:lnTo>
                  <a:cubicBezTo>
                    <a:pt x="10515" y="232018"/>
                    <a:pt x="6875" y="230511"/>
                    <a:pt x="4191" y="227827"/>
                  </a:cubicBezTo>
                  <a:cubicBezTo>
                    <a:pt x="1508" y="225144"/>
                    <a:pt x="0" y="221504"/>
                    <a:pt x="0" y="217709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2460" y="3163358"/>
            <a:ext cx="13703081" cy="4704724"/>
          </a:xfrm>
          <a:custGeom>
            <a:avLst/>
            <a:gdLst/>
            <a:ahLst/>
            <a:cxnLst/>
            <a:rect r="r" b="b" t="t" l="l"/>
            <a:pathLst>
              <a:path h="4704724" w="13703081">
                <a:moveTo>
                  <a:pt x="0" y="0"/>
                </a:moveTo>
                <a:lnTo>
                  <a:pt x="13703080" y="0"/>
                </a:lnTo>
                <a:lnTo>
                  <a:pt x="13703080" y="4704724"/>
                </a:lnTo>
                <a:lnTo>
                  <a:pt x="0" y="4704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31063" y="7994358"/>
            <a:ext cx="11025874" cy="1263942"/>
          </a:xfrm>
          <a:custGeom>
            <a:avLst/>
            <a:gdLst/>
            <a:ahLst/>
            <a:cxnLst/>
            <a:rect r="r" b="b" t="t" l="l"/>
            <a:pathLst>
              <a:path h="1263942" w="11025874">
                <a:moveTo>
                  <a:pt x="0" y="0"/>
                </a:moveTo>
                <a:lnTo>
                  <a:pt x="11025874" y="0"/>
                </a:lnTo>
                <a:lnTo>
                  <a:pt x="11025874" y="1263942"/>
                </a:lnTo>
                <a:lnTo>
                  <a:pt x="0" y="12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577587" y="1293316"/>
            <a:ext cx="19443173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Arbeitsbereich 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176007" y="3250042"/>
            <a:ext cx="9935986" cy="6008258"/>
          </a:xfrm>
          <a:custGeom>
            <a:avLst/>
            <a:gdLst/>
            <a:ahLst/>
            <a:cxnLst/>
            <a:rect r="r" b="b" t="t" l="l"/>
            <a:pathLst>
              <a:path h="6008258" w="9935986">
                <a:moveTo>
                  <a:pt x="0" y="0"/>
                </a:moveTo>
                <a:lnTo>
                  <a:pt x="9935986" y="0"/>
                </a:lnTo>
                <a:lnTo>
                  <a:pt x="9935986" y="6008258"/>
                </a:lnTo>
                <a:lnTo>
                  <a:pt x="0" y="6008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577587" y="1282116"/>
            <a:ext cx="19443173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Arbeitsbereich 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405473"/>
            <a:ext cx="16230600" cy="3476053"/>
          </a:xfrm>
          <a:custGeom>
            <a:avLst/>
            <a:gdLst/>
            <a:ahLst/>
            <a:cxnLst/>
            <a:rect r="r" b="b" t="t" l="l"/>
            <a:pathLst>
              <a:path h="3476053" w="16230600">
                <a:moveTo>
                  <a:pt x="0" y="0"/>
                </a:moveTo>
                <a:lnTo>
                  <a:pt x="16230600" y="0"/>
                </a:lnTo>
                <a:lnTo>
                  <a:pt x="16230600" y="3476054"/>
                </a:lnTo>
                <a:lnTo>
                  <a:pt x="0" y="3476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577587" y="1282116"/>
            <a:ext cx="19443173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Arbeitsbereich 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622868"/>
            <a:ext cx="16230600" cy="5011198"/>
          </a:xfrm>
          <a:custGeom>
            <a:avLst/>
            <a:gdLst/>
            <a:ahLst/>
            <a:cxnLst/>
            <a:rect r="r" b="b" t="t" l="l"/>
            <a:pathLst>
              <a:path h="5011198" w="16230600">
                <a:moveTo>
                  <a:pt x="0" y="0"/>
                </a:moveTo>
                <a:lnTo>
                  <a:pt x="16230600" y="0"/>
                </a:lnTo>
                <a:lnTo>
                  <a:pt x="16230600" y="5011198"/>
                </a:lnTo>
                <a:lnTo>
                  <a:pt x="0" y="50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734386" y="1291641"/>
            <a:ext cx="19756773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Aufgabentypen und Prioritäten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560327"/>
            <a:ext cx="16230600" cy="4544568"/>
          </a:xfrm>
          <a:custGeom>
            <a:avLst/>
            <a:gdLst/>
            <a:ahLst/>
            <a:cxnLst/>
            <a:rect r="r" b="b" t="t" l="l"/>
            <a:pathLst>
              <a:path h="4544568" w="16230600">
                <a:moveTo>
                  <a:pt x="0" y="0"/>
                </a:moveTo>
                <a:lnTo>
                  <a:pt x="16230600" y="0"/>
                </a:lnTo>
                <a:lnTo>
                  <a:pt x="16230600" y="4544568"/>
                </a:lnTo>
                <a:lnTo>
                  <a:pt x="0" y="4544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734386" y="1291641"/>
            <a:ext cx="19756773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Aufgabentypen und Prioritäten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615776"/>
            <a:ext cx="16230600" cy="1514856"/>
          </a:xfrm>
          <a:custGeom>
            <a:avLst/>
            <a:gdLst/>
            <a:ahLst/>
            <a:cxnLst/>
            <a:rect r="r" b="b" t="t" l="l"/>
            <a:pathLst>
              <a:path h="1514856" w="16230600">
                <a:moveTo>
                  <a:pt x="0" y="0"/>
                </a:moveTo>
                <a:lnTo>
                  <a:pt x="16230600" y="0"/>
                </a:lnTo>
                <a:lnTo>
                  <a:pt x="16230600" y="1514856"/>
                </a:lnTo>
                <a:lnTo>
                  <a:pt x="0" y="151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291641"/>
            <a:ext cx="233378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01785" y="3240238"/>
            <a:ext cx="4941015" cy="3174001"/>
            <a:chOff x="0" y="0"/>
            <a:chExt cx="765493" cy="4917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65493" cy="491736"/>
            </a:xfrm>
            <a:custGeom>
              <a:avLst/>
              <a:gdLst/>
              <a:ahLst/>
              <a:cxnLst/>
              <a:rect r="r" b="b" t="t" l="l"/>
              <a:pathLst>
                <a:path h="491736" w="765493">
                  <a:moveTo>
                    <a:pt x="47006" y="0"/>
                  </a:moveTo>
                  <a:lnTo>
                    <a:pt x="718487" y="0"/>
                  </a:lnTo>
                  <a:cubicBezTo>
                    <a:pt x="730953" y="0"/>
                    <a:pt x="742909" y="4952"/>
                    <a:pt x="751725" y="13768"/>
                  </a:cubicBezTo>
                  <a:cubicBezTo>
                    <a:pt x="760540" y="22583"/>
                    <a:pt x="765493" y="34539"/>
                    <a:pt x="765493" y="47006"/>
                  </a:cubicBezTo>
                  <a:lnTo>
                    <a:pt x="765493" y="444730"/>
                  </a:lnTo>
                  <a:cubicBezTo>
                    <a:pt x="765493" y="457197"/>
                    <a:pt x="760540" y="469153"/>
                    <a:pt x="751725" y="477968"/>
                  </a:cubicBezTo>
                  <a:cubicBezTo>
                    <a:pt x="742909" y="486783"/>
                    <a:pt x="730953" y="491736"/>
                    <a:pt x="718487" y="491736"/>
                  </a:cubicBezTo>
                  <a:lnTo>
                    <a:pt x="47006" y="491736"/>
                  </a:lnTo>
                  <a:cubicBezTo>
                    <a:pt x="34539" y="491736"/>
                    <a:pt x="22583" y="486783"/>
                    <a:pt x="13768" y="477968"/>
                  </a:cubicBezTo>
                  <a:cubicBezTo>
                    <a:pt x="4952" y="469153"/>
                    <a:pt x="0" y="457197"/>
                    <a:pt x="0" y="444730"/>
                  </a:cubicBezTo>
                  <a:lnTo>
                    <a:pt x="0" y="47006"/>
                  </a:lnTo>
                  <a:cubicBezTo>
                    <a:pt x="0" y="34539"/>
                    <a:pt x="4952" y="22583"/>
                    <a:pt x="13768" y="13768"/>
                  </a:cubicBezTo>
                  <a:cubicBezTo>
                    <a:pt x="22583" y="4952"/>
                    <a:pt x="34539" y="0"/>
                    <a:pt x="47006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890800" y="826339"/>
            <a:ext cx="11943732" cy="8634323"/>
          </a:xfrm>
          <a:custGeom>
            <a:avLst/>
            <a:gdLst/>
            <a:ahLst/>
            <a:cxnLst/>
            <a:rect r="r" b="b" t="t" l="l"/>
            <a:pathLst>
              <a:path h="8634323" w="11943732">
                <a:moveTo>
                  <a:pt x="0" y="0"/>
                </a:moveTo>
                <a:lnTo>
                  <a:pt x="11943732" y="0"/>
                </a:lnTo>
                <a:lnTo>
                  <a:pt x="11943732" y="8634322"/>
                </a:lnTo>
                <a:lnTo>
                  <a:pt x="0" y="8634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9178211" y="3588988"/>
            <a:ext cx="24301007" cy="252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</a:t>
            </a:r>
          </a:p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Menüleiste - </a:t>
            </a:r>
          </a:p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neue Aufgabe </a:t>
            </a:r>
          </a:p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erstellen 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01785" y="3240238"/>
            <a:ext cx="4941015" cy="3174001"/>
            <a:chOff x="0" y="0"/>
            <a:chExt cx="765493" cy="4917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65493" cy="491736"/>
            </a:xfrm>
            <a:custGeom>
              <a:avLst/>
              <a:gdLst/>
              <a:ahLst/>
              <a:cxnLst/>
              <a:rect r="r" b="b" t="t" l="l"/>
              <a:pathLst>
                <a:path h="491736" w="765493">
                  <a:moveTo>
                    <a:pt x="47006" y="0"/>
                  </a:moveTo>
                  <a:lnTo>
                    <a:pt x="718487" y="0"/>
                  </a:lnTo>
                  <a:cubicBezTo>
                    <a:pt x="730953" y="0"/>
                    <a:pt x="742909" y="4952"/>
                    <a:pt x="751725" y="13768"/>
                  </a:cubicBezTo>
                  <a:cubicBezTo>
                    <a:pt x="760540" y="22583"/>
                    <a:pt x="765493" y="34539"/>
                    <a:pt x="765493" y="47006"/>
                  </a:cubicBezTo>
                  <a:lnTo>
                    <a:pt x="765493" y="444730"/>
                  </a:lnTo>
                  <a:cubicBezTo>
                    <a:pt x="765493" y="457197"/>
                    <a:pt x="760540" y="469153"/>
                    <a:pt x="751725" y="477968"/>
                  </a:cubicBezTo>
                  <a:cubicBezTo>
                    <a:pt x="742909" y="486783"/>
                    <a:pt x="730953" y="491736"/>
                    <a:pt x="718487" y="491736"/>
                  </a:cubicBezTo>
                  <a:lnTo>
                    <a:pt x="47006" y="491736"/>
                  </a:lnTo>
                  <a:cubicBezTo>
                    <a:pt x="34539" y="491736"/>
                    <a:pt x="22583" y="486783"/>
                    <a:pt x="13768" y="477968"/>
                  </a:cubicBezTo>
                  <a:cubicBezTo>
                    <a:pt x="4952" y="469153"/>
                    <a:pt x="0" y="457197"/>
                    <a:pt x="0" y="444730"/>
                  </a:cubicBezTo>
                  <a:lnTo>
                    <a:pt x="0" y="47006"/>
                  </a:lnTo>
                  <a:cubicBezTo>
                    <a:pt x="0" y="34539"/>
                    <a:pt x="4952" y="22583"/>
                    <a:pt x="13768" y="13768"/>
                  </a:cubicBezTo>
                  <a:cubicBezTo>
                    <a:pt x="22583" y="4952"/>
                    <a:pt x="34539" y="0"/>
                    <a:pt x="47006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761883" y="2042077"/>
            <a:ext cx="11899943" cy="6202845"/>
          </a:xfrm>
          <a:custGeom>
            <a:avLst/>
            <a:gdLst/>
            <a:ahLst/>
            <a:cxnLst/>
            <a:rect r="r" b="b" t="t" l="l"/>
            <a:pathLst>
              <a:path h="6202845" w="11899943">
                <a:moveTo>
                  <a:pt x="0" y="0"/>
                </a:moveTo>
                <a:lnTo>
                  <a:pt x="11899943" y="0"/>
                </a:lnTo>
                <a:lnTo>
                  <a:pt x="11899943" y="6202846"/>
                </a:lnTo>
                <a:lnTo>
                  <a:pt x="0" y="6202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9178211" y="3588988"/>
            <a:ext cx="24301007" cy="252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</a:t>
            </a:r>
          </a:p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Menüleiste - </a:t>
            </a:r>
          </a:p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neue Aufgabe </a:t>
            </a:r>
          </a:p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erstellen 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597995"/>
            <a:ext cx="16230600" cy="4720399"/>
          </a:xfrm>
          <a:custGeom>
            <a:avLst/>
            <a:gdLst/>
            <a:ahLst/>
            <a:cxnLst/>
            <a:rect r="r" b="b" t="t" l="l"/>
            <a:pathLst>
              <a:path h="4720399" w="16230600">
                <a:moveTo>
                  <a:pt x="0" y="0"/>
                </a:moveTo>
                <a:lnTo>
                  <a:pt x="16230600" y="0"/>
                </a:lnTo>
                <a:lnTo>
                  <a:pt x="16230600" y="4720400"/>
                </a:lnTo>
                <a:lnTo>
                  <a:pt x="0" y="472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neue Aufgabe erstellen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116337"/>
            <a:ext cx="16230600" cy="5822728"/>
          </a:xfrm>
          <a:custGeom>
            <a:avLst/>
            <a:gdLst/>
            <a:ahLst/>
            <a:cxnLst/>
            <a:rect r="r" b="b" t="t" l="l"/>
            <a:pathLst>
              <a:path h="5822728" w="16230600">
                <a:moveTo>
                  <a:pt x="0" y="0"/>
                </a:moveTo>
                <a:lnTo>
                  <a:pt x="16230600" y="0"/>
                </a:lnTo>
                <a:lnTo>
                  <a:pt x="16230600" y="5822727"/>
                </a:lnTo>
                <a:lnTo>
                  <a:pt x="0" y="582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neue Aufgabe erstellen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266581" y="2993628"/>
            <a:ext cx="11754838" cy="6264672"/>
          </a:xfrm>
          <a:custGeom>
            <a:avLst/>
            <a:gdLst/>
            <a:ahLst/>
            <a:cxnLst/>
            <a:rect r="r" b="b" t="t" l="l"/>
            <a:pathLst>
              <a:path h="6264672" w="11754838">
                <a:moveTo>
                  <a:pt x="0" y="0"/>
                </a:moveTo>
                <a:lnTo>
                  <a:pt x="11754838" y="0"/>
                </a:lnTo>
                <a:lnTo>
                  <a:pt x="11754838" y="6264672"/>
                </a:lnTo>
                <a:lnTo>
                  <a:pt x="0" y="6264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384027" y="1224441"/>
            <a:ext cx="11519945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Verfahrensverlauf</a:t>
            </a: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748590"/>
            <a:ext cx="16230600" cy="4647787"/>
          </a:xfrm>
          <a:custGeom>
            <a:avLst/>
            <a:gdLst/>
            <a:ahLst/>
            <a:cxnLst/>
            <a:rect r="r" b="b" t="t" l="l"/>
            <a:pathLst>
              <a:path h="4647787" w="16230600">
                <a:moveTo>
                  <a:pt x="0" y="0"/>
                </a:moveTo>
                <a:lnTo>
                  <a:pt x="16230600" y="0"/>
                </a:lnTo>
                <a:lnTo>
                  <a:pt x="16230600" y="4647787"/>
                </a:lnTo>
                <a:lnTo>
                  <a:pt x="0" y="4647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neue Aufgabe erstellen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846842"/>
            <a:ext cx="16230600" cy="852107"/>
          </a:xfrm>
          <a:custGeom>
            <a:avLst/>
            <a:gdLst/>
            <a:ahLst/>
            <a:cxnLst/>
            <a:rect r="r" b="b" t="t" l="l"/>
            <a:pathLst>
              <a:path h="852107" w="16230600">
                <a:moveTo>
                  <a:pt x="0" y="0"/>
                </a:moveTo>
                <a:lnTo>
                  <a:pt x="16230600" y="0"/>
                </a:lnTo>
                <a:lnTo>
                  <a:pt x="16230600" y="852106"/>
                </a:lnTo>
                <a:lnTo>
                  <a:pt x="0" y="852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neue Aufgabe erstellen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3893470"/>
            <a:ext cx="11301259" cy="4336858"/>
          </a:xfrm>
          <a:custGeom>
            <a:avLst/>
            <a:gdLst/>
            <a:ahLst/>
            <a:cxnLst/>
            <a:rect r="r" b="b" t="t" l="l"/>
            <a:pathLst>
              <a:path h="4336858" w="11301259">
                <a:moveTo>
                  <a:pt x="0" y="0"/>
                </a:moveTo>
                <a:lnTo>
                  <a:pt x="11301258" y="0"/>
                </a:lnTo>
                <a:lnTo>
                  <a:pt x="11301258" y="4336858"/>
                </a:lnTo>
                <a:lnTo>
                  <a:pt x="0" y="4336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neue Aufgabe erstellen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137840"/>
            <a:ext cx="16230600" cy="3442240"/>
          </a:xfrm>
          <a:custGeom>
            <a:avLst/>
            <a:gdLst/>
            <a:ahLst/>
            <a:cxnLst/>
            <a:rect r="r" b="b" t="t" l="l"/>
            <a:pathLst>
              <a:path h="3442240" w="16230600">
                <a:moveTo>
                  <a:pt x="0" y="0"/>
                </a:moveTo>
                <a:lnTo>
                  <a:pt x="16230600" y="0"/>
                </a:lnTo>
                <a:lnTo>
                  <a:pt x="16230600" y="3442240"/>
                </a:lnTo>
                <a:lnTo>
                  <a:pt x="0" y="3442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neue Aufgabe erstellen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854556" y="3796297"/>
            <a:ext cx="12578887" cy="3993604"/>
          </a:xfrm>
          <a:custGeom>
            <a:avLst/>
            <a:gdLst/>
            <a:ahLst/>
            <a:cxnLst/>
            <a:rect r="r" b="b" t="t" l="l"/>
            <a:pathLst>
              <a:path h="3993604" w="12578887">
                <a:moveTo>
                  <a:pt x="0" y="0"/>
                </a:moveTo>
                <a:lnTo>
                  <a:pt x="12578888" y="0"/>
                </a:lnTo>
                <a:lnTo>
                  <a:pt x="12578888" y="3993604"/>
                </a:lnTo>
                <a:lnTo>
                  <a:pt x="0" y="399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Öffnen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512832" y="3113268"/>
            <a:ext cx="9262337" cy="6145032"/>
          </a:xfrm>
          <a:custGeom>
            <a:avLst/>
            <a:gdLst/>
            <a:ahLst/>
            <a:cxnLst/>
            <a:rect r="r" b="b" t="t" l="l"/>
            <a:pathLst>
              <a:path h="6145032" w="9262337">
                <a:moveTo>
                  <a:pt x="0" y="0"/>
                </a:moveTo>
                <a:lnTo>
                  <a:pt x="9262336" y="0"/>
                </a:lnTo>
                <a:lnTo>
                  <a:pt x="9262336" y="6145032"/>
                </a:lnTo>
                <a:lnTo>
                  <a:pt x="0" y="614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Öffnen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450815" y="4068970"/>
            <a:ext cx="13386369" cy="3681252"/>
          </a:xfrm>
          <a:custGeom>
            <a:avLst/>
            <a:gdLst/>
            <a:ahLst/>
            <a:cxnLst/>
            <a:rect r="r" b="b" t="t" l="l"/>
            <a:pathLst>
              <a:path h="3681252" w="13386369">
                <a:moveTo>
                  <a:pt x="0" y="0"/>
                </a:moveTo>
                <a:lnTo>
                  <a:pt x="13386370" y="0"/>
                </a:lnTo>
                <a:lnTo>
                  <a:pt x="13386370" y="3681252"/>
                </a:lnTo>
                <a:lnTo>
                  <a:pt x="0" y="368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Bearbeiten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679061"/>
            <a:ext cx="5187415" cy="2928877"/>
            <a:chOff x="0" y="0"/>
            <a:chExt cx="803666" cy="4537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03666" cy="453760"/>
            </a:xfrm>
            <a:custGeom>
              <a:avLst/>
              <a:gdLst/>
              <a:ahLst/>
              <a:cxnLst/>
              <a:rect r="r" b="b" t="t" l="l"/>
              <a:pathLst>
                <a:path h="453760" w="803666">
                  <a:moveTo>
                    <a:pt x="44773" y="0"/>
                  </a:moveTo>
                  <a:lnTo>
                    <a:pt x="758893" y="0"/>
                  </a:lnTo>
                  <a:cubicBezTo>
                    <a:pt x="783621" y="0"/>
                    <a:pt x="803666" y="20046"/>
                    <a:pt x="803666" y="44773"/>
                  </a:cubicBezTo>
                  <a:lnTo>
                    <a:pt x="803666" y="408986"/>
                  </a:lnTo>
                  <a:cubicBezTo>
                    <a:pt x="803666" y="420861"/>
                    <a:pt x="798949" y="432249"/>
                    <a:pt x="790553" y="440646"/>
                  </a:cubicBezTo>
                  <a:cubicBezTo>
                    <a:pt x="782156" y="449043"/>
                    <a:pt x="770768" y="453760"/>
                    <a:pt x="758893" y="453760"/>
                  </a:cubicBezTo>
                  <a:lnTo>
                    <a:pt x="44773" y="453760"/>
                  </a:lnTo>
                  <a:cubicBezTo>
                    <a:pt x="20046" y="453760"/>
                    <a:pt x="0" y="433714"/>
                    <a:pt x="0" y="408986"/>
                  </a:cubicBezTo>
                  <a:lnTo>
                    <a:pt x="0" y="44773"/>
                  </a:lnTo>
                  <a:cubicBezTo>
                    <a:pt x="0" y="32899"/>
                    <a:pt x="4717" y="21510"/>
                    <a:pt x="13114" y="13114"/>
                  </a:cubicBezTo>
                  <a:cubicBezTo>
                    <a:pt x="21510" y="4717"/>
                    <a:pt x="32899" y="0"/>
                    <a:pt x="44773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493837" y="1134271"/>
            <a:ext cx="11393902" cy="8018459"/>
          </a:xfrm>
          <a:custGeom>
            <a:avLst/>
            <a:gdLst/>
            <a:ahLst/>
            <a:cxnLst/>
            <a:rect r="r" b="b" t="t" l="l"/>
            <a:pathLst>
              <a:path h="8018459" w="11393902">
                <a:moveTo>
                  <a:pt x="0" y="0"/>
                </a:moveTo>
                <a:lnTo>
                  <a:pt x="11393903" y="0"/>
                </a:lnTo>
                <a:lnTo>
                  <a:pt x="11393903" y="8018458"/>
                </a:lnTo>
                <a:lnTo>
                  <a:pt x="0" y="8018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8046497" y="4170045"/>
            <a:ext cx="23337809" cy="2004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Menüleiste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Bearbeiten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383636" y="3518919"/>
            <a:ext cx="11520729" cy="4861959"/>
          </a:xfrm>
          <a:custGeom>
            <a:avLst/>
            <a:gdLst/>
            <a:ahLst/>
            <a:cxnLst/>
            <a:rect r="r" b="b" t="t" l="l"/>
            <a:pathLst>
              <a:path h="4861959" w="11520729">
                <a:moveTo>
                  <a:pt x="0" y="0"/>
                </a:moveTo>
                <a:lnTo>
                  <a:pt x="11520728" y="0"/>
                </a:lnTo>
                <a:lnTo>
                  <a:pt x="11520728" y="4861959"/>
                </a:lnTo>
                <a:lnTo>
                  <a:pt x="0" y="4861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Löschen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19454" y="3572753"/>
            <a:ext cx="11449091" cy="5157492"/>
          </a:xfrm>
          <a:custGeom>
            <a:avLst/>
            <a:gdLst/>
            <a:ahLst/>
            <a:cxnLst/>
            <a:rect r="r" b="b" t="t" l="l"/>
            <a:pathLst>
              <a:path h="5157492" w="11449091">
                <a:moveTo>
                  <a:pt x="0" y="0"/>
                </a:moveTo>
                <a:lnTo>
                  <a:pt x="11449092" y="0"/>
                </a:lnTo>
                <a:lnTo>
                  <a:pt x="11449092" y="5157491"/>
                </a:lnTo>
                <a:lnTo>
                  <a:pt x="0" y="5157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Weiterleiten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3134390" y="3623393"/>
            <a:ext cx="4494364" cy="449436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0648062" y="3623393"/>
            <a:ext cx="4494364" cy="449436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66C4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732018" y="3623393"/>
            <a:ext cx="2812780" cy="741871"/>
          </a:xfrm>
          <a:custGeom>
            <a:avLst/>
            <a:gdLst/>
            <a:ahLst/>
            <a:cxnLst/>
            <a:rect r="r" b="b" t="t" l="l"/>
            <a:pathLst>
              <a:path h="741871" w="2812780">
                <a:moveTo>
                  <a:pt x="0" y="0"/>
                </a:moveTo>
                <a:lnTo>
                  <a:pt x="2812780" y="0"/>
                </a:lnTo>
                <a:lnTo>
                  <a:pt x="2812780" y="741871"/>
                </a:lnTo>
                <a:lnTo>
                  <a:pt x="0" y="741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64782" y="1224441"/>
            <a:ext cx="9358436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Rollenwechsel</a:t>
            </a: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7872" y="5313813"/>
            <a:ext cx="10490190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UdG im </a:t>
            </a:r>
          </a:p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Zivilprozess</a:t>
            </a: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797810" y="5313813"/>
            <a:ext cx="10490190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UdG in der </a:t>
            </a:r>
          </a:p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Betreuung </a:t>
            </a:r>
          </a:p>
        </p:txBody>
      </p:sp>
      <p:sp>
        <p:nvSpPr>
          <p:cNvPr name="Freeform 13" id="13"/>
          <p:cNvSpPr/>
          <p:nvPr/>
        </p:nvSpPr>
        <p:spPr>
          <a:xfrm flipH="true" flipV="true" rot="0">
            <a:off x="7732018" y="7375886"/>
            <a:ext cx="2812780" cy="741871"/>
          </a:xfrm>
          <a:custGeom>
            <a:avLst/>
            <a:gdLst/>
            <a:ahLst/>
            <a:cxnLst/>
            <a:rect r="r" b="b" t="t" l="l"/>
            <a:pathLst>
              <a:path h="741871" w="2812780">
                <a:moveTo>
                  <a:pt x="2812780" y="741871"/>
                </a:moveTo>
                <a:lnTo>
                  <a:pt x="0" y="741871"/>
                </a:lnTo>
                <a:lnTo>
                  <a:pt x="0" y="0"/>
                </a:lnTo>
                <a:lnTo>
                  <a:pt x="2812780" y="0"/>
                </a:lnTo>
                <a:lnTo>
                  <a:pt x="2812780" y="74187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9500" y="3890698"/>
            <a:ext cx="5053015" cy="2528005"/>
            <a:chOff x="0" y="0"/>
            <a:chExt cx="782844" cy="39165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82844" cy="391654"/>
            </a:xfrm>
            <a:custGeom>
              <a:avLst/>
              <a:gdLst/>
              <a:ahLst/>
              <a:cxnLst/>
              <a:rect r="r" b="b" t="t" l="l"/>
              <a:pathLst>
                <a:path h="391654" w="782844">
                  <a:moveTo>
                    <a:pt x="45964" y="0"/>
                  </a:moveTo>
                  <a:lnTo>
                    <a:pt x="736880" y="0"/>
                  </a:lnTo>
                  <a:cubicBezTo>
                    <a:pt x="749071" y="0"/>
                    <a:pt x="760762" y="4843"/>
                    <a:pt x="769382" y="13463"/>
                  </a:cubicBezTo>
                  <a:cubicBezTo>
                    <a:pt x="778002" y="22083"/>
                    <a:pt x="782844" y="33774"/>
                    <a:pt x="782844" y="45964"/>
                  </a:cubicBezTo>
                  <a:lnTo>
                    <a:pt x="782844" y="345690"/>
                  </a:lnTo>
                  <a:cubicBezTo>
                    <a:pt x="782844" y="357880"/>
                    <a:pt x="778002" y="369572"/>
                    <a:pt x="769382" y="378191"/>
                  </a:cubicBezTo>
                  <a:cubicBezTo>
                    <a:pt x="760762" y="386811"/>
                    <a:pt x="749071" y="391654"/>
                    <a:pt x="736880" y="391654"/>
                  </a:cubicBezTo>
                  <a:lnTo>
                    <a:pt x="45964" y="391654"/>
                  </a:lnTo>
                  <a:cubicBezTo>
                    <a:pt x="33774" y="391654"/>
                    <a:pt x="22083" y="386811"/>
                    <a:pt x="13463" y="378191"/>
                  </a:cubicBezTo>
                  <a:cubicBezTo>
                    <a:pt x="4843" y="369572"/>
                    <a:pt x="0" y="357880"/>
                    <a:pt x="0" y="345690"/>
                  </a:cubicBezTo>
                  <a:lnTo>
                    <a:pt x="0" y="45964"/>
                  </a:lnTo>
                  <a:cubicBezTo>
                    <a:pt x="0" y="33774"/>
                    <a:pt x="4843" y="22083"/>
                    <a:pt x="13463" y="13463"/>
                  </a:cubicBezTo>
                  <a:cubicBezTo>
                    <a:pt x="22083" y="4843"/>
                    <a:pt x="33774" y="0"/>
                    <a:pt x="45964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454241" y="1118578"/>
            <a:ext cx="11258524" cy="8049845"/>
          </a:xfrm>
          <a:custGeom>
            <a:avLst/>
            <a:gdLst/>
            <a:ahLst/>
            <a:cxnLst/>
            <a:rect r="r" b="b" t="t" l="l"/>
            <a:pathLst>
              <a:path h="8049845" w="11258524">
                <a:moveTo>
                  <a:pt x="0" y="0"/>
                </a:moveTo>
                <a:lnTo>
                  <a:pt x="11258524" y="0"/>
                </a:lnTo>
                <a:lnTo>
                  <a:pt x="11258524" y="8049844"/>
                </a:lnTo>
                <a:lnTo>
                  <a:pt x="0" y="8049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8292896" y="4170045"/>
            <a:ext cx="23337809" cy="2004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Menüleiste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Weiterleiten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513811" y="2839260"/>
            <a:ext cx="13708378" cy="6848477"/>
          </a:xfrm>
          <a:custGeom>
            <a:avLst/>
            <a:gdLst/>
            <a:ahLst/>
            <a:cxnLst/>
            <a:rect r="r" b="b" t="t" l="l"/>
            <a:pathLst>
              <a:path h="6848477" w="13708378">
                <a:moveTo>
                  <a:pt x="0" y="0"/>
                </a:moveTo>
                <a:lnTo>
                  <a:pt x="13708378" y="0"/>
                </a:lnTo>
                <a:lnTo>
                  <a:pt x="13708378" y="6848477"/>
                </a:lnTo>
                <a:lnTo>
                  <a:pt x="0" y="6848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Weiterleiten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334157" y="3506775"/>
            <a:ext cx="11619686" cy="4796647"/>
          </a:xfrm>
          <a:custGeom>
            <a:avLst/>
            <a:gdLst/>
            <a:ahLst/>
            <a:cxnLst/>
            <a:rect r="r" b="b" t="t" l="l"/>
            <a:pathLst>
              <a:path h="4796647" w="11619686">
                <a:moveTo>
                  <a:pt x="0" y="0"/>
                </a:moveTo>
                <a:lnTo>
                  <a:pt x="11619686" y="0"/>
                </a:lnTo>
                <a:lnTo>
                  <a:pt x="11619686" y="4796648"/>
                </a:lnTo>
                <a:lnTo>
                  <a:pt x="0" y="4796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Verschieben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751123" y="4180697"/>
            <a:ext cx="12785755" cy="3852002"/>
          </a:xfrm>
          <a:custGeom>
            <a:avLst/>
            <a:gdLst/>
            <a:ahLst/>
            <a:cxnLst/>
            <a:rect r="r" b="b" t="t" l="l"/>
            <a:pathLst>
              <a:path h="3852002" w="12785755">
                <a:moveTo>
                  <a:pt x="0" y="0"/>
                </a:moveTo>
                <a:lnTo>
                  <a:pt x="12785754" y="0"/>
                </a:lnTo>
                <a:lnTo>
                  <a:pt x="12785754" y="3852003"/>
                </a:lnTo>
                <a:lnTo>
                  <a:pt x="0" y="3852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Aktualisieren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223391" y="3688641"/>
            <a:ext cx="11841219" cy="5284114"/>
          </a:xfrm>
          <a:custGeom>
            <a:avLst/>
            <a:gdLst/>
            <a:ahLst/>
            <a:cxnLst/>
            <a:rect r="r" b="b" t="t" l="l"/>
            <a:pathLst>
              <a:path h="5284114" w="11841219">
                <a:moveTo>
                  <a:pt x="0" y="0"/>
                </a:moveTo>
                <a:lnTo>
                  <a:pt x="11841218" y="0"/>
                </a:lnTo>
                <a:lnTo>
                  <a:pt x="11841218" y="5284114"/>
                </a:lnTo>
                <a:lnTo>
                  <a:pt x="0" y="52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Aktualisieren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057023" y="3841777"/>
            <a:ext cx="12173954" cy="4529843"/>
          </a:xfrm>
          <a:custGeom>
            <a:avLst/>
            <a:gdLst/>
            <a:ahLst/>
            <a:cxnLst/>
            <a:rect r="r" b="b" t="t" l="l"/>
            <a:pathLst>
              <a:path h="4529843" w="12173954">
                <a:moveTo>
                  <a:pt x="0" y="0"/>
                </a:moveTo>
                <a:lnTo>
                  <a:pt x="12173954" y="0"/>
                </a:lnTo>
                <a:lnTo>
                  <a:pt x="12173954" y="4529843"/>
                </a:lnTo>
                <a:lnTo>
                  <a:pt x="0" y="4529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Historie</a:t>
            </a: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145456" y="2893634"/>
            <a:ext cx="11997088" cy="6543866"/>
          </a:xfrm>
          <a:custGeom>
            <a:avLst/>
            <a:gdLst/>
            <a:ahLst/>
            <a:cxnLst/>
            <a:rect r="r" b="b" t="t" l="l"/>
            <a:pathLst>
              <a:path h="6543866" w="11997088">
                <a:moveTo>
                  <a:pt x="0" y="0"/>
                </a:moveTo>
                <a:lnTo>
                  <a:pt x="11997088" y="0"/>
                </a:lnTo>
                <a:lnTo>
                  <a:pt x="11997088" y="6543866"/>
                </a:lnTo>
                <a:lnTo>
                  <a:pt x="0" y="6543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Historie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46456" y="2837265"/>
            <a:ext cx="15395088" cy="6421035"/>
          </a:xfrm>
          <a:custGeom>
            <a:avLst/>
            <a:gdLst/>
            <a:ahLst/>
            <a:cxnLst/>
            <a:rect r="r" b="b" t="t" l="l"/>
            <a:pathLst>
              <a:path h="6421035" w="15395088">
                <a:moveTo>
                  <a:pt x="0" y="0"/>
                </a:moveTo>
                <a:lnTo>
                  <a:pt x="15395088" y="0"/>
                </a:lnTo>
                <a:lnTo>
                  <a:pt x="15395088" y="6421035"/>
                </a:lnTo>
                <a:lnTo>
                  <a:pt x="0" y="642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Historie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150681" y="3524080"/>
            <a:ext cx="9986639" cy="5420621"/>
          </a:xfrm>
          <a:custGeom>
            <a:avLst/>
            <a:gdLst/>
            <a:ahLst/>
            <a:cxnLst/>
            <a:rect r="r" b="b" t="t" l="l"/>
            <a:pathLst>
              <a:path h="5420621" w="9986639">
                <a:moveTo>
                  <a:pt x="0" y="0"/>
                </a:moveTo>
                <a:lnTo>
                  <a:pt x="9986638" y="0"/>
                </a:lnTo>
                <a:lnTo>
                  <a:pt x="9986638" y="5420620"/>
                </a:lnTo>
                <a:lnTo>
                  <a:pt x="0" y="5420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Drucken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932410" y="3832423"/>
            <a:ext cx="10423180" cy="5211590"/>
          </a:xfrm>
          <a:custGeom>
            <a:avLst/>
            <a:gdLst/>
            <a:ahLst/>
            <a:cxnLst/>
            <a:rect r="r" b="b" t="t" l="l"/>
            <a:pathLst>
              <a:path h="5211590" w="10423180">
                <a:moveTo>
                  <a:pt x="0" y="0"/>
                </a:moveTo>
                <a:lnTo>
                  <a:pt x="10423180" y="0"/>
                </a:lnTo>
                <a:lnTo>
                  <a:pt x="10423180" y="5211590"/>
                </a:lnTo>
                <a:lnTo>
                  <a:pt x="0" y="5211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Menüleiste - Eigenschaften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56766" y="3116753"/>
            <a:ext cx="5283335" cy="1745141"/>
            <a:chOff x="0" y="0"/>
            <a:chExt cx="818527" cy="2703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8527" cy="270368"/>
            </a:xfrm>
            <a:custGeom>
              <a:avLst/>
              <a:gdLst/>
              <a:ahLst/>
              <a:cxnLst/>
              <a:rect r="r" b="b" t="t" l="l"/>
              <a:pathLst>
                <a:path h="270368" w="818527">
                  <a:moveTo>
                    <a:pt x="43960" y="0"/>
                  </a:moveTo>
                  <a:lnTo>
                    <a:pt x="774566" y="0"/>
                  </a:lnTo>
                  <a:cubicBezTo>
                    <a:pt x="798845" y="0"/>
                    <a:pt x="818527" y="19682"/>
                    <a:pt x="818527" y="43960"/>
                  </a:cubicBezTo>
                  <a:lnTo>
                    <a:pt x="818527" y="226408"/>
                  </a:lnTo>
                  <a:cubicBezTo>
                    <a:pt x="818527" y="250686"/>
                    <a:pt x="798845" y="270368"/>
                    <a:pt x="774566" y="270368"/>
                  </a:cubicBezTo>
                  <a:lnTo>
                    <a:pt x="43960" y="270368"/>
                  </a:lnTo>
                  <a:cubicBezTo>
                    <a:pt x="19682" y="270368"/>
                    <a:pt x="0" y="250686"/>
                    <a:pt x="0" y="226408"/>
                  </a:cubicBezTo>
                  <a:lnTo>
                    <a:pt x="0" y="43960"/>
                  </a:lnTo>
                  <a:cubicBezTo>
                    <a:pt x="0" y="19682"/>
                    <a:pt x="19682" y="0"/>
                    <a:pt x="4396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597168" y="545769"/>
            <a:ext cx="11302492" cy="9381069"/>
          </a:xfrm>
          <a:custGeom>
            <a:avLst/>
            <a:gdLst/>
            <a:ahLst/>
            <a:cxnLst/>
            <a:rect r="r" b="b" t="t" l="l"/>
            <a:pathLst>
              <a:path h="9381069" w="11302492">
                <a:moveTo>
                  <a:pt x="0" y="0"/>
                </a:moveTo>
                <a:lnTo>
                  <a:pt x="11302492" y="0"/>
                </a:lnTo>
                <a:lnTo>
                  <a:pt x="11302492" y="9381068"/>
                </a:lnTo>
                <a:lnTo>
                  <a:pt x="0" y="938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4456" y="3309873"/>
            <a:ext cx="6847954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Einstellungen - </a:t>
            </a:r>
          </a:p>
          <a:p>
            <a:pPr algn="ctr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Aktenbock</a:t>
            </a: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025097"/>
            <a:ext cx="5120215" cy="2236805"/>
            <a:chOff x="0" y="0"/>
            <a:chExt cx="793255" cy="3465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3255" cy="346540"/>
            </a:xfrm>
            <a:custGeom>
              <a:avLst/>
              <a:gdLst/>
              <a:ahLst/>
              <a:cxnLst/>
              <a:rect r="r" b="b" t="t" l="l"/>
              <a:pathLst>
                <a:path h="346540" w="793255">
                  <a:moveTo>
                    <a:pt x="45361" y="0"/>
                  </a:moveTo>
                  <a:lnTo>
                    <a:pt x="747894" y="0"/>
                  </a:lnTo>
                  <a:cubicBezTo>
                    <a:pt x="759925" y="0"/>
                    <a:pt x="771463" y="4779"/>
                    <a:pt x="779969" y="13286"/>
                  </a:cubicBezTo>
                  <a:cubicBezTo>
                    <a:pt x="788476" y="21793"/>
                    <a:pt x="793255" y="33330"/>
                    <a:pt x="793255" y="45361"/>
                  </a:cubicBezTo>
                  <a:lnTo>
                    <a:pt x="793255" y="301179"/>
                  </a:lnTo>
                  <a:cubicBezTo>
                    <a:pt x="793255" y="313209"/>
                    <a:pt x="788476" y="324747"/>
                    <a:pt x="779969" y="333254"/>
                  </a:cubicBezTo>
                  <a:cubicBezTo>
                    <a:pt x="771463" y="341761"/>
                    <a:pt x="759925" y="346540"/>
                    <a:pt x="747894" y="346540"/>
                  </a:cubicBezTo>
                  <a:lnTo>
                    <a:pt x="45361" y="346540"/>
                  </a:lnTo>
                  <a:cubicBezTo>
                    <a:pt x="33330" y="346540"/>
                    <a:pt x="21793" y="341761"/>
                    <a:pt x="13286" y="333254"/>
                  </a:cubicBezTo>
                  <a:cubicBezTo>
                    <a:pt x="4779" y="324747"/>
                    <a:pt x="0" y="313209"/>
                    <a:pt x="0" y="301179"/>
                  </a:cubicBezTo>
                  <a:lnTo>
                    <a:pt x="0" y="45361"/>
                  </a:lnTo>
                  <a:cubicBezTo>
                    <a:pt x="0" y="33330"/>
                    <a:pt x="4779" y="21793"/>
                    <a:pt x="13286" y="13286"/>
                  </a:cubicBezTo>
                  <a:cubicBezTo>
                    <a:pt x="21793" y="4779"/>
                    <a:pt x="33330" y="0"/>
                    <a:pt x="45361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951517" y="1028700"/>
            <a:ext cx="10758167" cy="8693468"/>
          </a:xfrm>
          <a:custGeom>
            <a:avLst/>
            <a:gdLst/>
            <a:ahLst/>
            <a:cxnLst/>
            <a:rect r="r" b="b" t="t" l="l"/>
            <a:pathLst>
              <a:path h="8693468" w="10758167">
                <a:moveTo>
                  <a:pt x="0" y="0"/>
                </a:moveTo>
                <a:lnTo>
                  <a:pt x="10758167" y="0"/>
                </a:lnTo>
                <a:lnTo>
                  <a:pt x="10758167" y="8693468"/>
                </a:lnTo>
                <a:lnTo>
                  <a:pt x="0" y="8693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8080097" y="4170045"/>
            <a:ext cx="23337809" cy="2004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Aufgabenliste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Menüleiste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Eigenschaften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437557" y="3873506"/>
            <a:ext cx="3412886" cy="3885756"/>
          </a:xfrm>
          <a:custGeom>
            <a:avLst/>
            <a:gdLst/>
            <a:ahLst/>
            <a:cxnLst/>
            <a:rect r="r" b="b" t="t" l="l"/>
            <a:pathLst>
              <a:path h="3885756" w="3412886">
                <a:moveTo>
                  <a:pt x="0" y="0"/>
                </a:moveTo>
                <a:lnTo>
                  <a:pt x="3412886" y="0"/>
                </a:lnTo>
                <a:lnTo>
                  <a:pt x="3412886" y="3885756"/>
                </a:lnTo>
                <a:lnTo>
                  <a:pt x="0" y="3885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</a:t>
            </a: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94300" y="4405897"/>
            <a:ext cx="2230619" cy="1475206"/>
            <a:chOff x="0" y="0"/>
            <a:chExt cx="345581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5581" cy="228548"/>
            </a:xfrm>
            <a:custGeom>
              <a:avLst/>
              <a:gdLst/>
              <a:ahLst/>
              <a:cxnLst/>
              <a:rect r="r" b="b" t="t" l="l"/>
              <a:pathLst>
                <a:path h="228548" w="345581">
                  <a:moveTo>
                    <a:pt x="104122" y="0"/>
                  </a:moveTo>
                  <a:lnTo>
                    <a:pt x="241459" y="0"/>
                  </a:lnTo>
                  <a:cubicBezTo>
                    <a:pt x="269074" y="0"/>
                    <a:pt x="295558" y="10970"/>
                    <a:pt x="315085" y="30497"/>
                  </a:cubicBezTo>
                  <a:cubicBezTo>
                    <a:pt x="334611" y="50024"/>
                    <a:pt x="345581" y="76507"/>
                    <a:pt x="345581" y="104122"/>
                  </a:cubicBezTo>
                  <a:lnTo>
                    <a:pt x="345581" y="124426"/>
                  </a:lnTo>
                  <a:cubicBezTo>
                    <a:pt x="345581" y="152041"/>
                    <a:pt x="334611" y="178525"/>
                    <a:pt x="315085" y="198051"/>
                  </a:cubicBezTo>
                  <a:cubicBezTo>
                    <a:pt x="295558" y="217578"/>
                    <a:pt x="269074" y="228548"/>
                    <a:pt x="241459" y="228548"/>
                  </a:cubicBezTo>
                  <a:lnTo>
                    <a:pt x="104122" y="228548"/>
                  </a:lnTo>
                  <a:cubicBezTo>
                    <a:pt x="76507" y="228548"/>
                    <a:pt x="50024" y="217578"/>
                    <a:pt x="30497" y="198051"/>
                  </a:cubicBezTo>
                  <a:cubicBezTo>
                    <a:pt x="10970" y="178525"/>
                    <a:pt x="0" y="152041"/>
                    <a:pt x="0" y="124426"/>
                  </a:cubicBezTo>
                  <a:lnTo>
                    <a:pt x="0" y="104122"/>
                  </a:lnTo>
                  <a:cubicBezTo>
                    <a:pt x="0" y="76507"/>
                    <a:pt x="10970" y="50024"/>
                    <a:pt x="30497" y="30497"/>
                  </a:cubicBezTo>
                  <a:cubicBezTo>
                    <a:pt x="50024" y="10970"/>
                    <a:pt x="76507" y="0"/>
                    <a:pt x="104122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23191" y="730479"/>
            <a:ext cx="14449181" cy="8826041"/>
          </a:xfrm>
          <a:custGeom>
            <a:avLst/>
            <a:gdLst/>
            <a:ahLst/>
            <a:cxnLst/>
            <a:rect r="r" b="b" t="t" l="l"/>
            <a:pathLst>
              <a:path h="8826041" w="14449181">
                <a:moveTo>
                  <a:pt x="0" y="0"/>
                </a:moveTo>
                <a:lnTo>
                  <a:pt x="14449181" y="0"/>
                </a:lnTo>
                <a:lnTo>
                  <a:pt x="14449181" y="8826042"/>
                </a:lnTo>
                <a:lnTo>
                  <a:pt x="0" y="8826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9670495" y="467784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</a:t>
            </a: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400570"/>
            <a:ext cx="16230600" cy="5072062"/>
          </a:xfrm>
          <a:custGeom>
            <a:avLst/>
            <a:gdLst/>
            <a:ahLst/>
            <a:cxnLst/>
            <a:rect r="r" b="b" t="t" l="l"/>
            <a:pathLst>
              <a:path h="5072062" w="16230600">
                <a:moveTo>
                  <a:pt x="0" y="0"/>
                </a:moveTo>
                <a:lnTo>
                  <a:pt x="16230600" y="0"/>
                </a:lnTo>
                <a:lnTo>
                  <a:pt x="16230600" y="5072062"/>
                </a:lnTo>
                <a:lnTo>
                  <a:pt x="0" y="5072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</a:t>
            </a:r>
          </a:p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120466" y="3196786"/>
            <a:ext cx="10315868" cy="6061514"/>
          </a:xfrm>
          <a:custGeom>
            <a:avLst/>
            <a:gdLst/>
            <a:ahLst/>
            <a:cxnLst/>
            <a:rect r="r" b="b" t="t" l="l"/>
            <a:pathLst>
              <a:path h="6061514" w="10315868">
                <a:moveTo>
                  <a:pt x="0" y="0"/>
                </a:moveTo>
                <a:lnTo>
                  <a:pt x="10315868" y="0"/>
                </a:lnTo>
                <a:lnTo>
                  <a:pt x="10315868" y="6061514"/>
                </a:lnTo>
                <a:lnTo>
                  <a:pt x="0" y="606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</a:t>
            </a:r>
          </a:p>
        </p:txBody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673383" y="3449353"/>
            <a:ext cx="12941235" cy="5808947"/>
          </a:xfrm>
          <a:custGeom>
            <a:avLst/>
            <a:gdLst/>
            <a:ahLst/>
            <a:cxnLst/>
            <a:rect r="r" b="b" t="t" l="l"/>
            <a:pathLst>
              <a:path h="5808947" w="12941235">
                <a:moveTo>
                  <a:pt x="0" y="0"/>
                </a:moveTo>
                <a:lnTo>
                  <a:pt x="12941234" y="0"/>
                </a:lnTo>
                <a:lnTo>
                  <a:pt x="12941234" y="5808947"/>
                </a:lnTo>
                <a:lnTo>
                  <a:pt x="0" y="580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15379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eAkte-Aktenbaum</a:t>
            </a:r>
          </a:p>
        </p:txBody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274513"/>
            <a:ext cx="7867631" cy="2900798"/>
          </a:xfrm>
          <a:custGeom>
            <a:avLst/>
            <a:gdLst/>
            <a:ahLst/>
            <a:cxnLst/>
            <a:rect r="r" b="b" t="t" l="l"/>
            <a:pathLst>
              <a:path h="2900798" w="7867631">
                <a:moveTo>
                  <a:pt x="0" y="0"/>
                </a:moveTo>
                <a:lnTo>
                  <a:pt x="7867631" y="0"/>
                </a:lnTo>
                <a:lnTo>
                  <a:pt x="7867631" y="2900797"/>
                </a:lnTo>
                <a:lnTo>
                  <a:pt x="0" y="2900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17000" y="4274513"/>
            <a:ext cx="7142300" cy="2900798"/>
          </a:xfrm>
          <a:custGeom>
            <a:avLst/>
            <a:gdLst/>
            <a:ahLst/>
            <a:cxnLst/>
            <a:rect r="r" b="b" t="t" l="l"/>
            <a:pathLst>
              <a:path h="2900798" w="7142300">
                <a:moveTo>
                  <a:pt x="0" y="0"/>
                </a:moveTo>
                <a:lnTo>
                  <a:pt x="7142300" y="0"/>
                </a:lnTo>
                <a:lnTo>
                  <a:pt x="7142300" y="2900797"/>
                </a:lnTo>
                <a:lnTo>
                  <a:pt x="0" y="2900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- Aktenbaum</a:t>
            </a:r>
          </a:p>
        </p:txBody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148297"/>
            <a:ext cx="9085010" cy="1990405"/>
            <a:chOff x="0" y="0"/>
            <a:chExt cx="1407506" cy="3083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07506" cy="308366"/>
            </a:xfrm>
            <a:custGeom>
              <a:avLst/>
              <a:gdLst/>
              <a:ahLst/>
              <a:cxnLst/>
              <a:rect r="r" b="b" t="t" l="l"/>
              <a:pathLst>
                <a:path h="308366" w="1407506">
                  <a:moveTo>
                    <a:pt x="25565" y="0"/>
                  </a:moveTo>
                  <a:lnTo>
                    <a:pt x="1381941" y="0"/>
                  </a:lnTo>
                  <a:cubicBezTo>
                    <a:pt x="1396060" y="0"/>
                    <a:pt x="1407506" y="11446"/>
                    <a:pt x="1407506" y="25565"/>
                  </a:cubicBezTo>
                  <a:lnTo>
                    <a:pt x="1407506" y="282801"/>
                  </a:lnTo>
                  <a:cubicBezTo>
                    <a:pt x="1407506" y="296920"/>
                    <a:pt x="1396060" y="308366"/>
                    <a:pt x="1381941" y="308366"/>
                  </a:cubicBezTo>
                  <a:lnTo>
                    <a:pt x="25565" y="308366"/>
                  </a:lnTo>
                  <a:cubicBezTo>
                    <a:pt x="11446" y="308366"/>
                    <a:pt x="0" y="296920"/>
                    <a:pt x="0" y="282801"/>
                  </a:cubicBezTo>
                  <a:lnTo>
                    <a:pt x="0" y="25565"/>
                  </a:lnTo>
                  <a:cubicBezTo>
                    <a:pt x="0" y="11446"/>
                    <a:pt x="11446" y="0"/>
                    <a:pt x="25565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088662" y="535882"/>
            <a:ext cx="6024460" cy="9215236"/>
          </a:xfrm>
          <a:custGeom>
            <a:avLst/>
            <a:gdLst/>
            <a:ahLst/>
            <a:cxnLst/>
            <a:rect r="r" b="b" t="t" l="l"/>
            <a:pathLst>
              <a:path h="9215236" w="6024460">
                <a:moveTo>
                  <a:pt x="0" y="0"/>
                </a:moveTo>
                <a:lnTo>
                  <a:pt x="6024461" y="0"/>
                </a:lnTo>
                <a:lnTo>
                  <a:pt x="6024461" y="9215236"/>
                </a:lnTo>
                <a:lnTo>
                  <a:pt x="0" y="9215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6141891" y="4503420"/>
            <a:ext cx="23426191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b="true" sz="4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- </a:t>
            </a:r>
            <a:r>
              <a:rPr lang="en-US" b="true" sz="4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Filter - Kategorien und </a:t>
            </a:r>
          </a:p>
          <a:p>
            <a:pPr algn="ctr">
              <a:lnSpc>
                <a:spcPts val="5280"/>
              </a:lnSpc>
            </a:pPr>
            <a:r>
              <a:rPr lang="en-US" b="true" sz="4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Dokumenteneigenschaft</a:t>
            </a:r>
          </a:p>
        </p:txBody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266764" y="3133127"/>
            <a:ext cx="11754472" cy="2883172"/>
          </a:xfrm>
          <a:custGeom>
            <a:avLst/>
            <a:gdLst/>
            <a:ahLst/>
            <a:cxnLst/>
            <a:rect r="r" b="b" t="t" l="l"/>
            <a:pathLst>
              <a:path h="2883172" w="11754472">
                <a:moveTo>
                  <a:pt x="0" y="0"/>
                </a:moveTo>
                <a:lnTo>
                  <a:pt x="11754472" y="0"/>
                </a:lnTo>
                <a:lnTo>
                  <a:pt x="11754472" y="2883173"/>
                </a:lnTo>
                <a:lnTo>
                  <a:pt x="0" y="2883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66764" y="6644950"/>
            <a:ext cx="11754472" cy="1975216"/>
          </a:xfrm>
          <a:custGeom>
            <a:avLst/>
            <a:gdLst/>
            <a:ahLst/>
            <a:cxnLst/>
            <a:rect r="r" b="b" t="t" l="l"/>
            <a:pathLst>
              <a:path h="1975216" w="11754472">
                <a:moveTo>
                  <a:pt x="0" y="0"/>
                </a:moveTo>
                <a:lnTo>
                  <a:pt x="11754472" y="0"/>
                </a:lnTo>
                <a:lnTo>
                  <a:pt x="11754472" y="1975216"/>
                </a:lnTo>
                <a:lnTo>
                  <a:pt x="0" y="197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- Suche - Dokumente</a:t>
            </a:r>
          </a:p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77887" y="2858833"/>
            <a:ext cx="15681413" cy="6399467"/>
          </a:xfrm>
          <a:custGeom>
            <a:avLst/>
            <a:gdLst/>
            <a:ahLst/>
            <a:cxnLst/>
            <a:rect r="r" b="b" t="t" l="l"/>
            <a:pathLst>
              <a:path h="6399467" w="15681413">
                <a:moveTo>
                  <a:pt x="0" y="0"/>
                </a:moveTo>
                <a:lnTo>
                  <a:pt x="15681413" y="0"/>
                </a:lnTo>
                <a:lnTo>
                  <a:pt x="15681413" y="6399467"/>
                </a:lnTo>
                <a:lnTo>
                  <a:pt x="0" y="6399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3566179"/>
            <a:ext cx="11301259" cy="4252099"/>
          </a:xfrm>
          <a:custGeom>
            <a:avLst/>
            <a:gdLst/>
            <a:ahLst/>
            <a:cxnLst/>
            <a:rect r="r" b="b" t="t" l="l"/>
            <a:pathLst>
              <a:path h="4252099" w="11301259">
                <a:moveTo>
                  <a:pt x="0" y="0"/>
                </a:moveTo>
                <a:lnTo>
                  <a:pt x="11301258" y="0"/>
                </a:lnTo>
                <a:lnTo>
                  <a:pt x="11301258" y="4252098"/>
                </a:lnTo>
                <a:lnTo>
                  <a:pt x="0" y="4252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526530" y="1224441"/>
            <a:ext cx="19341060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Aktenbock - Aufgabentyp - Öffnenfunktion</a:t>
            </a:r>
          </a:p>
        </p:txBody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578884" y="3554114"/>
            <a:ext cx="7130232" cy="5704186"/>
          </a:xfrm>
          <a:custGeom>
            <a:avLst/>
            <a:gdLst/>
            <a:ahLst/>
            <a:cxnLst/>
            <a:rect r="r" b="b" t="t" l="l"/>
            <a:pathLst>
              <a:path h="5704186" w="7130232">
                <a:moveTo>
                  <a:pt x="0" y="0"/>
                </a:moveTo>
                <a:lnTo>
                  <a:pt x="7130232" y="0"/>
                </a:lnTo>
                <a:lnTo>
                  <a:pt x="7130232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</a:t>
            </a:r>
          </a:p>
        </p:txBody>
      </p: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660633" y="2920809"/>
            <a:ext cx="12966733" cy="6337491"/>
          </a:xfrm>
          <a:custGeom>
            <a:avLst/>
            <a:gdLst/>
            <a:ahLst/>
            <a:cxnLst/>
            <a:rect r="r" b="b" t="t" l="l"/>
            <a:pathLst>
              <a:path h="6337491" w="12966733">
                <a:moveTo>
                  <a:pt x="0" y="0"/>
                </a:moveTo>
                <a:lnTo>
                  <a:pt x="12966734" y="0"/>
                </a:lnTo>
                <a:lnTo>
                  <a:pt x="12966734" y="6337491"/>
                </a:lnTo>
                <a:lnTo>
                  <a:pt x="0" y="6337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</a:t>
            </a:r>
          </a:p>
        </p:txBody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338697"/>
            <a:ext cx="4381016" cy="1609606"/>
            <a:chOff x="0" y="0"/>
            <a:chExt cx="678734" cy="249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78734" cy="249370"/>
            </a:xfrm>
            <a:custGeom>
              <a:avLst/>
              <a:gdLst/>
              <a:ahLst/>
              <a:cxnLst/>
              <a:rect r="r" b="b" t="t" l="l"/>
              <a:pathLst>
                <a:path h="249370" w="678734">
                  <a:moveTo>
                    <a:pt x="53015" y="0"/>
                  </a:moveTo>
                  <a:lnTo>
                    <a:pt x="625720" y="0"/>
                  </a:lnTo>
                  <a:cubicBezTo>
                    <a:pt x="639780" y="0"/>
                    <a:pt x="653264" y="5585"/>
                    <a:pt x="663206" y="15528"/>
                  </a:cubicBezTo>
                  <a:cubicBezTo>
                    <a:pt x="673149" y="25470"/>
                    <a:pt x="678734" y="38954"/>
                    <a:pt x="678734" y="53015"/>
                  </a:cubicBezTo>
                  <a:lnTo>
                    <a:pt x="678734" y="196356"/>
                  </a:lnTo>
                  <a:cubicBezTo>
                    <a:pt x="678734" y="210416"/>
                    <a:pt x="673149" y="223900"/>
                    <a:pt x="663206" y="233842"/>
                  </a:cubicBezTo>
                  <a:cubicBezTo>
                    <a:pt x="653264" y="243785"/>
                    <a:pt x="639780" y="249370"/>
                    <a:pt x="625720" y="249370"/>
                  </a:cubicBezTo>
                  <a:lnTo>
                    <a:pt x="53015" y="249370"/>
                  </a:lnTo>
                  <a:cubicBezTo>
                    <a:pt x="38954" y="249370"/>
                    <a:pt x="25470" y="243785"/>
                    <a:pt x="15528" y="233842"/>
                  </a:cubicBezTo>
                  <a:cubicBezTo>
                    <a:pt x="5585" y="223900"/>
                    <a:pt x="0" y="210416"/>
                    <a:pt x="0" y="196356"/>
                  </a:cubicBezTo>
                  <a:lnTo>
                    <a:pt x="0" y="53015"/>
                  </a:lnTo>
                  <a:cubicBezTo>
                    <a:pt x="0" y="38954"/>
                    <a:pt x="5585" y="25470"/>
                    <a:pt x="15528" y="15528"/>
                  </a:cubicBezTo>
                  <a:cubicBezTo>
                    <a:pt x="25470" y="5585"/>
                    <a:pt x="38954" y="0"/>
                    <a:pt x="53015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961783" y="750679"/>
            <a:ext cx="11973617" cy="8785641"/>
          </a:xfrm>
          <a:custGeom>
            <a:avLst/>
            <a:gdLst/>
            <a:ahLst/>
            <a:cxnLst/>
            <a:rect r="r" b="b" t="t" l="l"/>
            <a:pathLst>
              <a:path h="8785641" w="11973617">
                <a:moveTo>
                  <a:pt x="0" y="0"/>
                </a:moveTo>
                <a:lnTo>
                  <a:pt x="11973616" y="0"/>
                </a:lnTo>
                <a:lnTo>
                  <a:pt x="11973616" y="8785642"/>
                </a:lnTo>
                <a:lnTo>
                  <a:pt x="0" y="8785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8449696" y="4503420"/>
            <a:ext cx="23337809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der eAkte</a:t>
            </a:r>
          </a:p>
        </p:txBody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308258" y="2948333"/>
            <a:ext cx="11671484" cy="6623567"/>
          </a:xfrm>
          <a:custGeom>
            <a:avLst/>
            <a:gdLst/>
            <a:ahLst/>
            <a:cxnLst/>
            <a:rect r="r" b="b" t="t" l="l"/>
            <a:pathLst>
              <a:path h="6623567" w="11671484">
                <a:moveTo>
                  <a:pt x="0" y="0"/>
                </a:moveTo>
                <a:lnTo>
                  <a:pt x="11671484" y="0"/>
                </a:lnTo>
                <a:lnTo>
                  <a:pt x="11671484" y="6623567"/>
                </a:lnTo>
                <a:lnTo>
                  <a:pt x="0" y="6623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</a:t>
            </a:r>
          </a:p>
        </p:txBody>
      </p: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907425"/>
            <a:ext cx="16230600" cy="3550444"/>
          </a:xfrm>
          <a:custGeom>
            <a:avLst/>
            <a:gdLst/>
            <a:ahLst/>
            <a:cxnLst/>
            <a:rect r="r" b="b" t="t" l="l"/>
            <a:pathLst>
              <a:path h="3550444" w="16230600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</a:t>
            </a:r>
          </a:p>
        </p:txBody>
      </p: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681259" y="3044433"/>
            <a:ext cx="10925481" cy="6213867"/>
          </a:xfrm>
          <a:custGeom>
            <a:avLst/>
            <a:gdLst/>
            <a:ahLst/>
            <a:cxnLst/>
            <a:rect r="r" b="b" t="t" l="l"/>
            <a:pathLst>
              <a:path h="6213867" w="10925481">
                <a:moveTo>
                  <a:pt x="0" y="0"/>
                </a:moveTo>
                <a:lnTo>
                  <a:pt x="10925482" y="0"/>
                </a:lnTo>
                <a:lnTo>
                  <a:pt x="10925482" y="6213867"/>
                </a:lnTo>
                <a:lnTo>
                  <a:pt x="0" y="6213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 - Ordner</a:t>
            </a:r>
          </a:p>
        </p:txBody>
      </p: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193097"/>
            <a:ext cx="5075415" cy="1945605"/>
            <a:chOff x="0" y="0"/>
            <a:chExt cx="786315" cy="3014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86315" cy="301425"/>
            </a:xfrm>
            <a:custGeom>
              <a:avLst/>
              <a:gdLst/>
              <a:ahLst/>
              <a:cxnLst/>
              <a:rect r="r" b="b" t="t" l="l"/>
              <a:pathLst>
                <a:path h="301425" w="786315">
                  <a:moveTo>
                    <a:pt x="45761" y="0"/>
                  </a:moveTo>
                  <a:lnTo>
                    <a:pt x="740553" y="0"/>
                  </a:lnTo>
                  <a:cubicBezTo>
                    <a:pt x="752690" y="0"/>
                    <a:pt x="764330" y="4821"/>
                    <a:pt x="772911" y="13403"/>
                  </a:cubicBezTo>
                  <a:cubicBezTo>
                    <a:pt x="781493" y="21985"/>
                    <a:pt x="786315" y="33625"/>
                    <a:pt x="786315" y="45761"/>
                  </a:cubicBezTo>
                  <a:lnTo>
                    <a:pt x="786315" y="255664"/>
                  </a:lnTo>
                  <a:cubicBezTo>
                    <a:pt x="786315" y="280937"/>
                    <a:pt x="765827" y="301425"/>
                    <a:pt x="740553" y="301425"/>
                  </a:cubicBezTo>
                  <a:lnTo>
                    <a:pt x="45761" y="301425"/>
                  </a:lnTo>
                  <a:cubicBezTo>
                    <a:pt x="20488" y="301425"/>
                    <a:pt x="0" y="280937"/>
                    <a:pt x="0" y="255664"/>
                  </a:cubicBezTo>
                  <a:lnTo>
                    <a:pt x="0" y="45761"/>
                  </a:lnTo>
                  <a:cubicBezTo>
                    <a:pt x="0" y="33625"/>
                    <a:pt x="4821" y="21985"/>
                    <a:pt x="13403" y="13403"/>
                  </a:cubicBezTo>
                  <a:cubicBezTo>
                    <a:pt x="21985" y="4821"/>
                    <a:pt x="33625" y="0"/>
                    <a:pt x="45761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615580" y="626273"/>
            <a:ext cx="11185038" cy="9115806"/>
          </a:xfrm>
          <a:custGeom>
            <a:avLst/>
            <a:gdLst/>
            <a:ahLst/>
            <a:cxnLst/>
            <a:rect r="r" b="b" t="t" l="l"/>
            <a:pathLst>
              <a:path h="9115806" w="11185038">
                <a:moveTo>
                  <a:pt x="0" y="0"/>
                </a:moveTo>
                <a:lnTo>
                  <a:pt x="11185038" y="0"/>
                </a:lnTo>
                <a:lnTo>
                  <a:pt x="11185038" y="9115806"/>
                </a:lnTo>
                <a:lnTo>
                  <a:pt x="0" y="9115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8102497" y="4503420"/>
            <a:ext cx="23337809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- Ordner</a:t>
            </a:r>
          </a:p>
        </p:txBody>
      </p:sp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193097"/>
            <a:ext cx="5075415" cy="1945605"/>
            <a:chOff x="0" y="0"/>
            <a:chExt cx="786315" cy="3014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86315" cy="301425"/>
            </a:xfrm>
            <a:custGeom>
              <a:avLst/>
              <a:gdLst/>
              <a:ahLst/>
              <a:cxnLst/>
              <a:rect r="r" b="b" t="t" l="l"/>
              <a:pathLst>
                <a:path h="301425" w="786315">
                  <a:moveTo>
                    <a:pt x="45761" y="0"/>
                  </a:moveTo>
                  <a:lnTo>
                    <a:pt x="740553" y="0"/>
                  </a:lnTo>
                  <a:cubicBezTo>
                    <a:pt x="752690" y="0"/>
                    <a:pt x="764330" y="4821"/>
                    <a:pt x="772911" y="13403"/>
                  </a:cubicBezTo>
                  <a:cubicBezTo>
                    <a:pt x="781493" y="21985"/>
                    <a:pt x="786315" y="33625"/>
                    <a:pt x="786315" y="45761"/>
                  </a:cubicBezTo>
                  <a:lnTo>
                    <a:pt x="786315" y="255664"/>
                  </a:lnTo>
                  <a:cubicBezTo>
                    <a:pt x="786315" y="280937"/>
                    <a:pt x="765827" y="301425"/>
                    <a:pt x="740553" y="301425"/>
                  </a:cubicBezTo>
                  <a:lnTo>
                    <a:pt x="45761" y="301425"/>
                  </a:lnTo>
                  <a:cubicBezTo>
                    <a:pt x="20488" y="301425"/>
                    <a:pt x="0" y="280937"/>
                    <a:pt x="0" y="255664"/>
                  </a:cubicBezTo>
                  <a:lnTo>
                    <a:pt x="0" y="45761"/>
                  </a:lnTo>
                  <a:cubicBezTo>
                    <a:pt x="0" y="33625"/>
                    <a:pt x="4821" y="21985"/>
                    <a:pt x="13403" y="13403"/>
                  </a:cubicBezTo>
                  <a:cubicBezTo>
                    <a:pt x="21985" y="4821"/>
                    <a:pt x="33625" y="0"/>
                    <a:pt x="45761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477705" y="737199"/>
            <a:ext cx="11494697" cy="8812601"/>
          </a:xfrm>
          <a:custGeom>
            <a:avLst/>
            <a:gdLst/>
            <a:ahLst/>
            <a:cxnLst/>
            <a:rect r="r" b="b" t="t" l="l"/>
            <a:pathLst>
              <a:path h="8812601" w="11494697">
                <a:moveTo>
                  <a:pt x="0" y="0"/>
                </a:moveTo>
                <a:lnTo>
                  <a:pt x="11494698" y="0"/>
                </a:lnTo>
                <a:lnTo>
                  <a:pt x="11494698" y="8812602"/>
                </a:lnTo>
                <a:lnTo>
                  <a:pt x="0" y="881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8102497" y="4503420"/>
            <a:ext cx="23337809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eAkte - Ordner</a:t>
            </a:r>
          </a:p>
        </p:txBody>
      </p:sp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940758" y="3207577"/>
            <a:ext cx="14406484" cy="6050723"/>
          </a:xfrm>
          <a:custGeom>
            <a:avLst/>
            <a:gdLst/>
            <a:ahLst/>
            <a:cxnLst/>
            <a:rect r="r" b="b" t="t" l="l"/>
            <a:pathLst>
              <a:path h="6050723" w="14406484">
                <a:moveTo>
                  <a:pt x="0" y="0"/>
                </a:moveTo>
                <a:lnTo>
                  <a:pt x="14406484" y="0"/>
                </a:lnTo>
                <a:lnTo>
                  <a:pt x="14406484" y="6050723"/>
                </a:lnTo>
                <a:lnTo>
                  <a:pt x="0" y="605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 - Ordner</a:t>
            </a:r>
          </a:p>
        </p:txBody>
      </p:sp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730004" y="2693830"/>
            <a:ext cx="10827992" cy="6564470"/>
          </a:xfrm>
          <a:custGeom>
            <a:avLst/>
            <a:gdLst/>
            <a:ahLst/>
            <a:cxnLst/>
            <a:rect r="r" b="b" t="t" l="l"/>
            <a:pathLst>
              <a:path h="6564470" w="10827992">
                <a:moveTo>
                  <a:pt x="0" y="0"/>
                </a:moveTo>
                <a:lnTo>
                  <a:pt x="10827992" y="0"/>
                </a:lnTo>
                <a:lnTo>
                  <a:pt x="10827992" y="6564470"/>
                </a:lnTo>
                <a:lnTo>
                  <a:pt x="0" y="656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 - Ordner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340806"/>
            <a:chOff x="0" y="0"/>
            <a:chExt cx="2514545" cy="207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07726"/>
            </a:xfrm>
            <a:custGeom>
              <a:avLst/>
              <a:gdLst/>
              <a:ahLst/>
              <a:cxnLst/>
              <a:rect r="r" b="b" t="t" l="l"/>
              <a:pathLst>
                <a:path h="207726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193416"/>
                  </a:lnTo>
                  <a:cubicBezTo>
                    <a:pt x="2514545" y="197211"/>
                    <a:pt x="2513037" y="200851"/>
                    <a:pt x="2510353" y="203535"/>
                  </a:cubicBezTo>
                  <a:cubicBezTo>
                    <a:pt x="2507670" y="206218"/>
                    <a:pt x="2504030" y="207726"/>
                    <a:pt x="2500235" y="207726"/>
                  </a:cubicBezTo>
                  <a:lnTo>
                    <a:pt x="14310" y="207726"/>
                  </a:lnTo>
                  <a:cubicBezTo>
                    <a:pt x="10515" y="207726"/>
                    <a:pt x="6875" y="206218"/>
                    <a:pt x="4191" y="203535"/>
                  </a:cubicBezTo>
                  <a:cubicBezTo>
                    <a:pt x="1508" y="200851"/>
                    <a:pt x="0" y="197211"/>
                    <a:pt x="0" y="193416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704928" y="3042177"/>
            <a:ext cx="6878144" cy="6216123"/>
          </a:xfrm>
          <a:custGeom>
            <a:avLst/>
            <a:gdLst/>
            <a:ahLst/>
            <a:cxnLst/>
            <a:rect r="r" b="b" t="t" l="l"/>
            <a:pathLst>
              <a:path h="6216123" w="6878144">
                <a:moveTo>
                  <a:pt x="0" y="0"/>
                </a:moveTo>
                <a:lnTo>
                  <a:pt x="6878144" y="0"/>
                </a:lnTo>
                <a:lnTo>
                  <a:pt x="6878144" y="6216123"/>
                </a:lnTo>
                <a:lnTo>
                  <a:pt x="0" y="6216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70329" y="1224441"/>
            <a:ext cx="14147343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Aktenbock - Benachrichtigung</a:t>
            </a:r>
          </a:p>
        </p:txBody>
      </p:sp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05498" y="4271497"/>
            <a:ext cx="5209815" cy="1609606"/>
            <a:chOff x="0" y="0"/>
            <a:chExt cx="807137" cy="249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07137" cy="249370"/>
            </a:xfrm>
            <a:custGeom>
              <a:avLst/>
              <a:gdLst/>
              <a:ahLst/>
              <a:cxnLst/>
              <a:rect r="r" b="b" t="t" l="l"/>
              <a:pathLst>
                <a:path h="249370" w="807137">
                  <a:moveTo>
                    <a:pt x="44581" y="0"/>
                  </a:moveTo>
                  <a:lnTo>
                    <a:pt x="762556" y="0"/>
                  </a:lnTo>
                  <a:cubicBezTo>
                    <a:pt x="787177" y="0"/>
                    <a:pt x="807137" y="19959"/>
                    <a:pt x="807137" y="44581"/>
                  </a:cubicBezTo>
                  <a:lnTo>
                    <a:pt x="807137" y="204789"/>
                  </a:lnTo>
                  <a:cubicBezTo>
                    <a:pt x="807137" y="229411"/>
                    <a:pt x="787177" y="249370"/>
                    <a:pt x="762556" y="249370"/>
                  </a:cubicBezTo>
                  <a:lnTo>
                    <a:pt x="44581" y="249370"/>
                  </a:lnTo>
                  <a:cubicBezTo>
                    <a:pt x="19959" y="249370"/>
                    <a:pt x="0" y="229411"/>
                    <a:pt x="0" y="204789"/>
                  </a:cubicBezTo>
                  <a:lnTo>
                    <a:pt x="0" y="44581"/>
                  </a:lnTo>
                  <a:cubicBezTo>
                    <a:pt x="0" y="19959"/>
                    <a:pt x="19959" y="0"/>
                    <a:pt x="44581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719160" y="621023"/>
            <a:ext cx="7053565" cy="8999764"/>
          </a:xfrm>
          <a:custGeom>
            <a:avLst/>
            <a:gdLst/>
            <a:ahLst/>
            <a:cxnLst/>
            <a:rect r="r" b="b" t="t" l="l"/>
            <a:pathLst>
              <a:path h="8999764" w="7053565">
                <a:moveTo>
                  <a:pt x="0" y="0"/>
                </a:moveTo>
                <a:lnTo>
                  <a:pt x="7053565" y="0"/>
                </a:lnTo>
                <a:lnTo>
                  <a:pt x="7053565" y="8999764"/>
                </a:lnTo>
                <a:lnTo>
                  <a:pt x="0" y="8999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6758498" y="4480825"/>
            <a:ext cx="23337809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Dokumente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bearbeiten</a:t>
            </a:r>
          </a:p>
        </p:txBody>
      </p:sp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701" y="3887680"/>
            <a:ext cx="4134617" cy="2533691"/>
            <a:chOff x="0" y="0"/>
            <a:chExt cx="640560" cy="3925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40560" cy="392535"/>
            </a:xfrm>
            <a:custGeom>
              <a:avLst/>
              <a:gdLst/>
              <a:ahLst/>
              <a:cxnLst/>
              <a:rect r="r" b="b" t="t" l="l"/>
              <a:pathLst>
                <a:path h="392535" w="640560">
                  <a:moveTo>
                    <a:pt x="56174" y="0"/>
                  </a:moveTo>
                  <a:lnTo>
                    <a:pt x="584386" y="0"/>
                  </a:lnTo>
                  <a:cubicBezTo>
                    <a:pt x="599285" y="0"/>
                    <a:pt x="613573" y="5918"/>
                    <a:pt x="624107" y="16453"/>
                  </a:cubicBezTo>
                  <a:cubicBezTo>
                    <a:pt x="634642" y="26988"/>
                    <a:pt x="640560" y="41276"/>
                    <a:pt x="640560" y="56174"/>
                  </a:cubicBezTo>
                  <a:lnTo>
                    <a:pt x="640560" y="336361"/>
                  </a:lnTo>
                  <a:cubicBezTo>
                    <a:pt x="640560" y="351259"/>
                    <a:pt x="634642" y="365547"/>
                    <a:pt x="624107" y="376082"/>
                  </a:cubicBezTo>
                  <a:cubicBezTo>
                    <a:pt x="613573" y="386617"/>
                    <a:pt x="599285" y="392535"/>
                    <a:pt x="584386" y="392535"/>
                  </a:cubicBezTo>
                  <a:lnTo>
                    <a:pt x="56174" y="392535"/>
                  </a:lnTo>
                  <a:cubicBezTo>
                    <a:pt x="41276" y="392535"/>
                    <a:pt x="26988" y="386617"/>
                    <a:pt x="16453" y="376082"/>
                  </a:cubicBezTo>
                  <a:cubicBezTo>
                    <a:pt x="5918" y="365547"/>
                    <a:pt x="0" y="351259"/>
                    <a:pt x="0" y="336361"/>
                  </a:cubicBezTo>
                  <a:lnTo>
                    <a:pt x="0" y="56174"/>
                  </a:lnTo>
                  <a:cubicBezTo>
                    <a:pt x="0" y="41276"/>
                    <a:pt x="5918" y="26988"/>
                    <a:pt x="16453" y="16453"/>
                  </a:cubicBezTo>
                  <a:cubicBezTo>
                    <a:pt x="26988" y="5918"/>
                    <a:pt x="41276" y="0"/>
                    <a:pt x="56174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164730" y="1005951"/>
            <a:ext cx="12769593" cy="8252349"/>
          </a:xfrm>
          <a:custGeom>
            <a:avLst/>
            <a:gdLst/>
            <a:ahLst/>
            <a:cxnLst/>
            <a:rect r="r" b="b" t="t" l="l"/>
            <a:pathLst>
              <a:path h="8252349" w="12769593">
                <a:moveTo>
                  <a:pt x="0" y="0"/>
                </a:moveTo>
                <a:lnTo>
                  <a:pt x="12769593" y="0"/>
                </a:lnTo>
                <a:lnTo>
                  <a:pt x="12769593" y="8252349"/>
                </a:lnTo>
                <a:lnTo>
                  <a:pt x="0" y="8252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9020895" y="4158670"/>
            <a:ext cx="23337809" cy="2004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der eAkte -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Ordner</a:t>
            </a:r>
          </a:p>
        </p:txBody>
      </p:sp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452356" y="3286425"/>
            <a:ext cx="13383287" cy="5152566"/>
          </a:xfrm>
          <a:custGeom>
            <a:avLst/>
            <a:gdLst/>
            <a:ahLst/>
            <a:cxnLst/>
            <a:rect r="r" b="b" t="t" l="l"/>
            <a:pathLst>
              <a:path h="5152566" w="13383287">
                <a:moveTo>
                  <a:pt x="0" y="0"/>
                </a:moveTo>
                <a:lnTo>
                  <a:pt x="13383288" y="0"/>
                </a:lnTo>
                <a:lnTo>
                  <a:pt x="13383288" y="5152566"/>
                </a:lnTo>
                <a:lnTo>
                  <a:pt x="0" y="5152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 - Ordner</a:t>
            </a:r>
          </a:p>
        </p:txBody>
      </p:sp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866530"/>
            <a:ext cx="16230600" cy="3773614"/>
          </a:xfrm>
          <a:custGeom>
            <a:avLst/>
            <a:gdLst/>
            <a:ahLst/>
            <a:cxnLst/>
            <a:rect r="r" b="b" t="t" l="l"/>
            <a:pathLst>
              <a:path h="3773614" w="16230600">
                <a:moveTo>
                  <a:pt x="0" y="0"/>
                </a:moveTo>
                <a:lnTo>
                  <a:pt x="16230600" y="0"/>
                </a:lnTo>
                <a:lnTo>
                  <a:pt x="16230600" y="3773614"/>
                </a:lnTo>
                <a:lnTo>
                  <a:pt x="0" y="3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689086" y="7002094"/>
            <a:ext cx="4909828" cy="2418918"/>
          </a:xfrm>
          <a:custGeom>
            <a:avLst/>
            <a:gdLst/>
            <a:ahLst/>
            <a:cxnLst/>
            <a:rect r="r" b="b" t="t" l="l"/>
            <a:pathLst>
              <a:path h="2418918" w="4909828">
                <a:moveTo>
                  <a:pt x="0" y="0"/>
                </a:moveTo>
                <a:lnTo>
                  <a:pt x="4909828" y="0"/>
                </a:lnTo>
                <a:lnTo>
                  <a:pt x="4909828" y="2418919"/>
                </a:lnTo>
                <a:lnTo>
                  <a:pt x="0" y="2418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Verwaltung der eAkte</a:t>
            </a:r>
          </a:p>
        </p:txBody>
      </p:sp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778180" y="4300443"/>
            <a:ext cx="12731640" cy="3164512"/>
          </a:xfrm>
          <a:custGeom>
            <a:avLst/>
            <a:gdLst/>
            <a:ahLst/>
            <a:cxnLst/>
            <a:rect r="r" b="b" t="t" l="l"/>
            <a:pathLst>
              <a:path h="3164512" w="12731640">
                <a:moveTo>
                  <a:pt x="0" y="0"/>
                </a:moveTo>
                <a:lnTo>
                  <a:pt x="12731640" y="0"/>
                </a:lnTo>
                <a:lnTo>
                  <a:pt x="12731640" y="3164512"/>
                </a:lnTo>
                <a:lnTo>
                  <a:pt x="0" y="316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Dokumente verwalten</a:t>
            </a:r>
          </a:p>
        </p:txBody>
      </p:sp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701" y="4405897"/>
            <a:ext cx="4134617" cy="1475206"/>
            <a:chOff x="0" y="0"/>
            <a:chExt cx="640560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40560" cy="228548"/>
            </a:xfrm>
            <a:custGeom>
              <a:avLst/>
              <a:gdLst/>
              <a:ahLst/>
              <a:cxnLst/>
              <a:rect r="r" b="b" t="t" l="l"/>
              <a:pathLst>
                <a:path h="228548" w="640560">
                  <a:moveTo>
                    <a:pt x="56174" y="0"/>
                  </a:moveTo>
                  <a:lnTo>
                    <a:pt x="584386" y="0"/>
                  </a:lnTo>
                  <a:cubicBezTo>
                    <a:pt x="599285" y="0"/>
                    <a:pt x="613573" y="5918"/>
                    <a:pt x="624107" y="16453"/>
                  </a:cubicBezTo>
                  <a:cubicBezTo>
                    <a:pt x="634642" y="26988"/>
                    <a:pt x="640560" y="41276"/>
                    <a:pt x="640560" y="56174"/>
                  </a:cubicBezTo>
                  <a:lnTo>
                    <a:pt x="640560" y="172374"/>
                  </a:lnTo>
                  <a:cubicBezTo>
                    <a:pt x="640560" y="187272"/>
                    <a:pt x="634642" y="201560"/>
                    <a:pt x="624107" y="212095"/>
                  </a:cubicBezTo>
                  <a:cubicBezTo>
                    <a:pt x="613573" y="222630"/>
                    <a:pt x="599285" y="228548"/>
                    <a:pt x="584386" y="228548"/>
                  </a:cubicBezTo>
                  <a:lnTo>
                    <a:pt x="56174" y="228548"/>
                  </a:lnTo>
                  <a:cubicBezTo>
                    <a:pt x="41276" y="228548"/>
                    <a:pt x="26988" y="222630"/>
                    <a:pt x="16453" y="212095"/>
                  </a:cubicBezTo>
                  <a:cubicBezTo>
                    <a:pt x="5918" y="201560"/>
                    <a:pt x="0" y="187272"/>
                    <a:pt x="0" y="172374"/>
                  </a:cubicBezTo>
                  <a:lnTo>
                    <a:pt x="0" y="56174"/>
                  </a:lnTo>
                  <a:cubicBezTo>
                    <a:pt x="0" y="41276"/>
                    <a:pt x="5918" y="26988"/>
                    <a:pt x="16453" y="16453"/>
                  </a:cubicBezTo>
                  <a:cubicBezTo>
                    <a:pt x="26988" y="5918"/>
                    <a:pt x="41276" y="0"/>
                    <a:pt x="56174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231927" y="1246954"/>
            <a:ext cx="12682870" cy="8011346"/>
          </a:xfrm>
          <a:custGeom>
            <a:avLst/>
            <a:gdLst/>
            <a:ahLst/>
            <a:cxnLst/>
            <a:rect r="r" b="b" t="t" l="l"/>
            <a:pathLst>
              <a:path h="8011346" w="12682870">
                <a:moveTo>
                  <a:pt x="0" y="0"/>
                </a:moveTo>
                <a:lnTo>
                  <a:pt x="12682871" y="0"/>
                </a:lnTo>
                <a:lnTo>
                  <a:pt x="12682871" y="8011346"/>
                </a:lnTo>
                <a:lnTo>
                  <a:pt x="0" y="8011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9020895" y="4543793"/>
            <a:ext cx="23337809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Dokumente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signieren</a:t>
            </a:r>
          </a:p>
        </p:txBody>
      </p:sp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701" y="4405897"/>
            <a:ext cx="4134617" cy="1475206"/>
            <a:chOff x="0" y="0"/>
            <a:chExt cx="640560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40560" cy="228548"/>
            </a:xfrm>
            <a:custGeom>
              <a:avLst/>
              <a:gdLst/>
              <a:ahLst/>
              <a:cxnLst/>
              <a:rect r="r" b="b" t="t" l="l"/>
              <a:pathLst>
                <a:path h="228548" w="640560">
                  <a:moveTo>
                    <a:pt x="56174" y="0"/>
                  </a:moveTo>
                  <a:lnTo>
                    <a:pt x="584386" y="0"/>
                  </a:lnTo>
                  <a:cubicBezTo>
                    <a:pt x="599285" y="0"/>
                    <a:pt x="613573" y="5918"/>
                    <a:pt x="624107" y="16453"/>
                  </a:cubicBezTo>
                  <a:cubicBezTo>
                    <a:pt x="634642" y="26988"/>
                    <a:pt x="640560" y="41276"/>
                    <a:pt x="640560" y="56174"/>
                  </a:cubicBezTo>
                  <a:lnTo>
                    <a:pt x="640560" y="172374"/>
                  </a:lnTo>
                  <a:cubicBezTo>
                    <a:pt x="640560" y="187272"/>
                    <a:pt x="634642" y="201560"/>
                    <a:pt x="624107" y="212095"/>
                  </a:cubicBezTo>
                  <a:cubicBezTo>
                    <a:pt x="613573" y="222630"/>
                    <a:pt x="599285" y="228548"/>
                    <a:pt x="584386" y="228548"/>
                  </a:cubicBezTo>
                  <a:lnTo>
                    <a:pt x="56174" y="228548"/>
                  </a:lnTo>
                  <a:cubicBezTo>
                    <a:pt x="41276" y="228548"/>
                    <a:pt x="26988" y="222630"/>
                    <a:pt x="16453" y="212095"/>
                  </a:cubicBezTo>
                  <a:cubicBezTo>
                    <a:pt x="5918" y="201560"/>
                    <a:pt x="0" y="187272"/>
                    <a:pt x="0" y="172374"/>
                  </a:cubicBezTo>
                  <a:lnTo>
                    <a:pt x="0" y="56174"/>
                  </a:lnTo>
                  <a:cubicBezTo>
                    <a:pt x="0" y="41276"/>
                    <a:pt x="5918" y="26988"/>
                    <a:pt x="16453" y="16453"/>
                  </a:cubicBezTo>
                  <a:cubicBezTo>
                    <a:pt x="26988" y="5918"/>
                    <a:pt x="41276" y="0"/>
                    <a:pt x="56174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951320" y="557915"/>
            <a:ext cx="13030867" cy="9251916"/>
          </a:xfrm>
          <a:custGeom>
            <a:avLst/>
            <a:gdLst/>
            <a:ahLst/>
            <a:cxnLst/>
            <a:rect r="r" b="b" t="t" l="l"/>
            <a:pathLst>
              <a:path h="9251916" w="13030867">
                <a:moveTo>
                  <a:pt x="0" y="0"/>
                </a:moveTo>
                <a:lnTo>
                  <a:pt x="13030867" y="0"/>
                </a:lnTo>
                <a:lnTo>
                  <a:pt x="13030867" y="9251916"/>
                </a:lnTo>
                <a:lnTo>
                  <a:pt x="0" y="9251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9020895" y="4543793"/>
            <a:ext cx="23337809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Dokumente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drucken</a:t>
            </a:r>
          </a:p>
        </p:txBody>
      </p:sp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587206"/>
            <a:chOff x="0" y="0"/>
            <a:chExt cx="2514545" cy="245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45900"/>
            </a:xfrm>
            <a:custGeom>
              <a:avLst/>
              <a:gdLst/>
              <a:ahLst/>
              <a:cxnLst/>
              <a:rect r="r" b="b" t="t" l="l"/>
              <a:pathLst>
                <a:path h="245900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31590"/>
                  </a:lnTo>
                  <a:cubicBezTo>
                    <a:pt x="2514545" y="235385"/>
                    <a:pt x="2513037" y="239025"/>
                    <a:pt x="2510353" y="241708"/>
                  </a:cubicBezTo>
                  <a:cubicBezTo>
                    <a:pt x="2507670" y="244392"/>
                    <a:pt x="2504030" y="245900"/>
                    <a:pt x="2500235" y="245900"/>
                  </a:cubicBezTo>
                  <a:lnTo>
                    <a:pt x="14310" y="245900"/>
                  </a:lnTo>
                  <a:cubicBezTo>
                    <a:pt x="10515" y="245900"/>
                    <a:pt x="6875" y="244392"/>
                    <a:pt x="4191" y="241708"/>
                  </a:cubicBezTo>
                  <a:cubicBezTo>
                    <a:pt x="1508" y="239025"/>
                    <a:pt x="0" y="235385"/>
                    <a:pt x="0" y="231590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366391" y="3071492"/>
            <a:ext cx="13555217" cy="6186808"/>
          </a:xfrm>
          <a:custGeom>
            <a:avLst/>
            <a:gdLst/>
            <a:ahLst/>
            <a:cxnLst/>
            <a:rect r="r" b="b" t="t" l="l"/>
            <a:pathLst>
              <a:path h="6186808" w="13555217">
                <a:moveTo>
                  <a:pt x="0" y="0"/>
                </a:moveTo>
                <a:lnTo>
                  <a:pt x="13555218" y="0"/>
                </a:lnTo>
                <a:lnTo>
                  <a:pt x="13555218" y="6186808"/>
                </a:lnTo>
                <a:lnTo>
                  <a:pt x="0" y="6186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515598"/>
            <a:ext cx="23337809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Dokumente umbenennen</a:t>
            </a:r>
          </a:p>
        </p:txBody>
      </p:sp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118731" y="2663527"/>
            <a:ext cx="12050537" cy="7199943"/>
          </a:xfrm>
          <a:custGeom>
            <a:avLst/>
            <a:gdLst/>
            <a:ahLst/>
            <a:cxnLst/>
            <a:rect r="r" b="b" t="t" l="l"/>
            <a:pathLst>
              <a:path h="7199943" w="12050537">
                <a:moveTo>
                  <a:pt x="0" y="0"/>
                </a:moveTo>
                <a:lnTo>
                  <a:pt x="12050538" y="0"/>
                </a:lnTo>
                <a:lnTo>
                  <a:pt x="12050538" y="7199943"/>
                </a:lnTo>
                <a:lnTo>
                  <a:pt x="0" y="7199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Dokumenteneigenschaft</a:t>
            </a:r>
          </a:p>
        </p:txBody>
      </p:sp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82300" y="4043848"/>
            <a:ext cx="4470616" cy="1968005"/>
            <a:chOff x="0" y="0"/>
            <a:chExt cx="692615" cy="3048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2615" cy="304896"/>
            </a:xfrm>
            <a:custGeom>
              <a:avLst/>
              <a:gdLst/>
              <a:ahLst/>
              <a:cxnLst/>
              <a:rect r="r" b="b" t="t" l="l"/>
              <a:pathLst>
                <a:path h="304896" w="692615">
                  <a:moveTo>
                    <a:pt x="51952" y="0"/>
                  </a:moveTo>
                  <a:lnTo>
                    <a:pt x="640663" y="0"/>
                  </a:lnTo>
                  <a:cubicBezTo>
                    <a:pt x="654442" y="0"/>
                    <a:pt x="667656" y="5474"/>
                    <a:pt x="677399" y="15216"/>
                  </a:cubicBezTo>
                  <a:cubicBezTo>
                    <a:pt x="687142" y="24959"/>
                    <a:pt x="692615" y="38173"/>
                    <a:pt x="692615" y="51952"/>
                  </a:cubicBezTo>
                  <a:lnTo>
                    <a:pt x="692615" y="252943"/>
                  </a:lnTo>
                  <a:cubicBezTo>
                    <a:pt x="692615" y="281636"/>
                    <a:pt x="669356" y="304896"/>
                    <a:pt x="640663" y="304896"/>
                  </a:cubicBezTo>
                  <a:lnTo>
                    <a:pt x="51952" y="304896"/>
                  </a:lnTo>
                  <a:cubicBezTo>
                    <a:pt x="23260" y="304896"/>
                    <a:pt x="0" y="281636"/>
                    <a:pt x="0" y="252943"/>
                  </a:cubicBezTo>
                  <a:lnTo>
                    <a:pt x="0" y="51952"/>
                  </a:lnTo>
                  <a:cubicBezTo>
                    <a:pt x="0" y="23260"/>
                    <a:pt x="23260" y="0"/>
                    <a:pt x="51952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641939" y="797401"/>
            <a:ext cx="11980033" cy="8460899"/>
          </a:xfrm>
          <a:custGeom>
            <a:avLst/>
            <a:gdLst/>
            <a:ahLst/>
            <a:cxnLst/>
            <a:rect r="r" b="b" t="t" l="l"/>
            <a:pathLst>
              <a:path h="8460899" w="11980033">
                <a:moveTo>
                  <a:pt x="0" y="0"/>
                </a:moveTo>
                <a:lnTo>
                  <a:pt x="11980034" y="0"/>
                </a:lnTo>
                <a:lnTo>
                  <a:pt x="11980034" y="8460899"/>
                </a:lnTo>
                <a:lnTo>
                  <a:pt x="0" y="8460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8505696" y="4503420"/>
            <a:ext cx="23337809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 </a:t>
            </a:r>
          </a:p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teilen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57393" y="3714197"/>
            <a:ext cx="4222125" cy="2858606"/>
            <a:chOff x="0" y="0"/>
            <a:chExt cx="654118" cy="4428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54118" cy="442873"/>
            </a:xfrm>
            <a:custGeom>
              <a:avLst/>
              <a:gdLst/>
              <a:ahLst/>
              <a:cxnLst/>
              <a:rect r="r" b="b" t="t" l="l"/>
              <a:pathLst>
                <a:path h="442873" w="654118">
                  <a:moveTo>
                    <a:pt x="55010" y="0"/>
                  </a:moveTo>
                  <a:lnTo>
                    <a:pt x="599108" y="0"/>
                  </a:lnTo>
                  <a:cubicBezTo>
                    <a:pt x="629489" y="0"/>
                    <a:pt x="654118" y="24629"/>
                    <a:pt x="654118" y="55010"/>
                  </a:cubicBezTo>
                  <a:lnTo>
                    <a:pt x="654118" y="387863"/>
                  </a:lnTo>
                  <a:cubicBezTo>
                    <a:pt x="654118" y="418244"/>
                    <a:pt x="629489" y="442873"/>
                    <a:pt x="599108" y="442873"/>
                  </a:cubicBezTo>
                  <a:lnTo>
                    <a:pt x="55010" y="442873"/>
                  </a:lnTo>
                  <a:cubicBezTo>
                    <a:pt x="24629" y="442873"/>
                    <a:pt x="0" y="418244"/>
                    <a:pt x="0" y="387863"/>
                  </a:cubicBezTo>
                  <a:lnTo>
                    <a:pt x="0" y="55010"/>
                  </a:lnTo>
                  <a:cubicBezTo>
                    <a:pt x="0" y="24629"/>
                    <a:pt x="24629" y="0"/>
                    <a:pt x="550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206732" y="311199"/>
            <a:ext cx="11785000" cy="9722625"/>
          </a:xfrm>
          <a:custGeom>
            <a:avLst/>
            <a:gdLst/>
            <a:ahLst/>
            <a:cxnLst/>
            <a:rect r="r" b="b" t="t" l="l"/>
            <a:pathLst>
              <a:path h="9722625" w="11785000">
                <a:moveTo>
                  <a:pt x="0" y="0"/>
                </a:moveTo>
                <a:lnTo>
                  <a:pt x="11785000" y="0"/>
                </a:lnTo>
                <a:lnTo>
                  <a:pt x="11785000" y="9722624"/>
                </a:lnTo>
                <a:lnTo>
                  <a:pt x="0" y="972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49514" y="4116388"/>
            <a:ext cx="12619159" cy="210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Aktenbock - </a:t>
            </a:r>
          </a:p>
          <a:p>
            <a:pPr algn="l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Formular-</a:t>
            </a:r>
          </a:p>
          <a:p>
            <a:pPr algn="l">
              <a:lnSpc>
                <a:spcPts val="5499"/>
              </a:lnSpc>
            </a:pPr>
            <a:r>
              <a:rPr lang="en-US" sz="49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favoriten</a:t>
            </a:r>
          </a:p>
        </p:txBody>
      </p:sp>
    </p:spTree>
  </p:cSld>
  <p:clrMapOvr>
    <a:masterClrMapping/>
  </p:clrMapOvr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30406"/>
            <a:chOff x="0" y="0"/>
            <a:chExt cx="2514545" cy="2216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1607"/>
            </a:xfrm>
            <a:custGeom>
              <a:avLst/>
              <a:gdLst/>
              <a:ahLst/>
              <a:cxnLst/>
              <a:rect r="r" b="b" t="t" l="l"/>
              <a:pathLst>
                <a:path h="221607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07297"/>
                  </a:lnTo>
                  <a:cubicBezTo>
                    <a:pt x="2514545" y="211093"/>
                    <a:pt x="2513037" y="214732"/>
                    <a:pt x="2510353" y="217416"/>
                  </a:cubicBezTo>
                  <a:cubicBezTo>
                    <a:pt x="2507670" y="220100"/>
                    <a:pt x="2504030" y="221607"/>
                    <a:pt x="2500235" y="221607"/>
                  </a:cubicBezTo>
                  <a:lnTo>
                    <a:pt x="14310" y="221607"/>
                  </a:lnTo>
                  <a:cubicBezTo>
                    <a:pt x="10515" y="221607"/>
                    <a:pt x="6875" y="220100"/>
                    <a:pt x="4191" y="217416"/>
                  </a:cubicBezTo>
                  <a:cubicBezTo>
                    <a:pt x="1508" y="214732"/>
                    <a:pt x="0" y="211093"/>
                    <a:pt x="0" y="207297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386615" y="2786527"/>
            <a:ext cx="12913112" cy="4019206"/>
          </a:xfrm>
          <a:custGeom>
            <a:avLst/>
            <a:gdLst/>
            <a:ahLst/>
            <a:cxnLst/>
            <a:rect r="r" b="b" t="t" l="l"/>
            <a:pathLst>
              <a:path h="4019206" w="12913112">
                <a:moveTo>
                  <a:pt x="0" y="0"/>
                </a:moveTo>
                <a:lnTo>
                  <a:pt x="12913112" y="0"/>
                </a:lnTo>
                <a:lnTo>
                  <a:pt x="12913112" y="4019206"/>
                </a:lnTo>
                <a:lnTo>
                  <a:pt x="0" y="4019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06020" y="7129583"/>
            <a:ext cx="10274301" cy="2594416"/>
          </a:xfrm>
          <a:custGeom>
            <a:avLst/>
            <a:gdLst/>
            <a:ahLst/>
            <a:cxnLst/>
            <a:rect r="r" b="b" t="t" l="l"/>
            <a:pathLst>
              <a:path h="2594416" w="10274301">
                <a:moveTo>
                  <a:pt x="0" y="0"/>
                </a:moveTo>
                <a:lnTo>
                  <a:pt x="10274301" y="0"/>
                </a:lnTo>
                <a:lnTo>
                  <a:pt x="10274301" y="2594416"/>
                </a:lnTo>
                <a:lnTo>
                  <a:pt x="0" y="2594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437198"/>
            <a:ext cx="23337809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 teilen</a:t>
            </a:r>
          </a:p>
        </p:txBody>
      </p:sp>
    </p:spTree>
  </p:cSld>
  <p:clrMapOvr>
    <a:masterClrMapping/>
  </p:clrMapOvr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08006"/>
            <a:chOff x="0" y="0"/>
            <a:chExt cx="2514545" cy="21813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18137"/>
            </a:xfrm>
            <a:custGeom>
              <a:avLst/>
              <a:gdLst/>
              <a:ahLst/>
              <a:cxnLst/>
              <a:rect r="r" b="b" t="t" l="l"/>
              <a:pathLst>
                <a:path h="218137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03827"/>
                  </a:lnTo>
                  <a:cubicBezTo>
                    <a:pt x="2514545" y="207622"/>
                    <a:pt x="2513037" y="211262"/>
                    <a:pt x="2510353" y="213946"/>
                  </a:cubicBezTo>
                  <a:cubicBezTo>
                    <a:pt x="2507670" y="216629"/>
                    <a:pt x="2504030" y="218137"/>
                    <a:pt x="2500235" y="218137"/>
                  </a:cubicBezTo>
                  <a:lnTo>
                    <a:pt x="14310" y="218137"/>
                  </a:lnTo>
                  <a:cubicBezTo>
                    <a:pt x="10515" y="218137"/>
                    <a:pt x="6875" y="216629"/>
                    <a:pt x="4191" y="213946"/>
                  </a:cubicBezTo>
                  <a:cubicBezTo>
                    <a:pt x="1508" y="211262"/>
                    <a:pt x="0" y="207622"/>
                    <a:pt x="0" y="203827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686435" y="3682610"/>
            <a:ext cx="12915131" cy="3390222"/>
          </a:xfrm>
          <a:custGeom>
            <a:avLst/>
            <a:gdLst/>
            <a:ahLst/>
            <a:cxnLst/>
            <a:rect r="r" b="b" t="t" l="l"/>
            <a:pathLst>
              <a:path h="3390222" w="12915131">
                <a:moveTo>
                  <a:pt x="0" y="0"/>
                </a:moveTo>
                <a:lnTo>
                  <a:pt x="12915130" y="0"/>
                </a:lnTo>
                <a:lnTo>
                  <a:pt x="12915130" y="3390222"/>
                </a:lnTo>
                <a:lnTo>
                  <a:pt x="0" y="3390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425998"/>
            <a:ext cx="23337809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 nach PDF/A konvertiert</a:t>
            </a:r>
          </a:p>
        </p:txBody>
      </p:sp>
    </p:spTree>
  </p:cSld>
  <p:clrMapOvr>
    <a:masterClrMapping/>
  </p:clrMapOvr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74300" y="769026"/>
            <a:ext cx="9465809" cy="1273606"/>
            <a:chOff x="0" y="0"/>
            <a:chExt cx="1466502" cy="1973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66502" cy="197315"/>
            </a:xfrm>
            <a:custGeom>
              <a:avLst/>
              <a:gdLst/>
              <a:ahLst/>
              <a:cxnLst/>
              <a:rect r="r" b="b" t="t" l="l"/>
              <a:pathLst>
                <a:path h="197315" w="1466502">
                  <a:moveTo>
                    <a:pt x="24536" y="0"/>
                  </a:moveTo>
                  <a:lnTo>
                    <a:pt x="1441965" y="0"/>
                  </a:lnTo>
                  <a:cubicBezTo>
                    <a:pt x="1448473" y="0"/>
                    <a:pt x="1454714" y="2585"/>
                    <a:pt x="1459315" y="7187"/>
                  </a:cubicBezTo>
                  <a:cubicBezTo>
                    <a:pt x="1463916" y="11788"/>
                    <a:pt x="1466502" y="18029"/>
                    <a:pt x="1466502" y="24536"/>
                  </a:cubicBezTo>
                  <a:lnTo>
                    <a:pt x="1466502" y="172778"/>
                  </a:lnTo>
                  <a:cubicBezTo>
                    <a:pt x="1466502" y="179286"/>
                    <a:pt x="1463916" y="185527"/>
                    <a:pt x="1459315" y="190128"/>
                  </a:cubicBezTo>
                  <a:cubicBezTo>
                    <a:pt x="1454714" y="194730"/>
                    <a:pt x="1448473" y="197315"/>
                    <a:pt x="1441965" y="197315"/>
                  </a:cubicBezTo>
                  <a:lnTo>
                    <a:pt x="24536" y="197315"/>
                  </a:lnTo>
                  <a:cubicBezTo>
                    <a:pt x="18029" y="197315"/>
                    <a:pt x="11788" y="194730"/>
                    <a:pt x="7187" y="190128"/>
                  </a:cubicBezTo>
                  <a:cubicBezTo>
                    <a:pt x="2585" y="185527"/>
                    <a:pt x="0" y="179286"/>
                    <a:pt x="0" y="172778"/>
                  </a:cubicBezTo>
                  <a:lnTo>
                    <a:pt x="0" y="24536"/>
                  </a:lnTo>
                  <a:cubicBezTo>
                    <a:pt x="0" y="18029"/>
                    <a:pt x="2585" y="11788"/>
                    <a:pt x="7187" y="7187"/>
                  </a:cubicBezTo>
                  <a:cubicBezTo>
                    <a:pt x="11788" y="2585"/>
                    <a:pt x="18029" y="0"/>
                    <a:pt x="24536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309028" y="769026"/>
            <a:ext cx="6642969" cy="9239340"/>
          </a:xfrm>
          <a:custGeom>
            <a:avLst/>
            <a:gdLst/>
            <a:ahLst/>
            <a:cxnLst/>
            <a:rect r="r" b="b" t="t" l="l"/>
            <a:pathLst>
              <a:path h="9239340" w="6642969">
                <a:moveTo>
                  <a:pt x="0" y="0"/>
                </a:moveTo>
                <a:lnTo>
                  <a:pt x="6642969" y="0"/>
                </a:lnTo>
                <a:lnTo>
                  <a:pt x="6642969" y="9239340"/>
                </a:lnTo>
                <a:lnTo>
                  <a:pt x="0" y="9239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73050" y="2489197"/>
            <a:ext cx="8268309" cy="3262259"/>
          </a:xfrm>
          <a:custGeom>
            <a:avLst/>
            <a:gdLst/>
            <a:ahLst/>
            <a:cxnLst/>
            <a:rect r="r" b="b" t="t" l="l"/>
            <a:pathLst>
              <a:path h="3262259" w="8268309">
                <a:moveTo>
                  <a:pt x="0" y="0"/>
                </a:moveTo>
                <a:lnTo>
                  <a:pt x="8268309" y="0"/>
                </a:lnTo>
                <a:lnTo>
                  <a:pt x="8268309" y="3262259"/>
                </a:lnTo>
                <a:lnTo>
                  <a:pt x="0" y="3262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73050" y="6199131"/>
            <a:ext cx="8268309" cy="2960259"/>
          </a:xfrm>
          <a:custGeom>
            <a:avLst/>
            <a:gdLst/>
            <a:ahLst/>
            <a:cxnLst/>
            <a:rect r="r" b="b" t="t" l="l"/>
            <a:pathLst>
              <a:path h="2960259" w="8268309">
                <a:moveTo>
                  <a:pt x="0" y="0"/>
                </a:moveTo>
                <a:lnTo>
                  <a:pt x="8268309" y="0"/>
                </a:lnTo>
                <a:lnTo>
                  <a:pt x="8268309" y="2960258"/>
                </a:lnTo>
                <a:lnTo>
                  <a:pt x="0" y="2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5761700" y="1099124"/>
            <a:ext cx="23337809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Dokument entfernen</a:t>
            </a:r>
          </a:p>
        </p:txBody>
      </p:sp>
    </p:spTree>
  </p:cSld>
  <p:clrMapOvr>
    <a:masterClrMapping/>
  </p:clrMapOvr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587206"/>
            <a:chOff x="0" y="0"/>
            <a:chExt cx="2514545" cy="245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45900"/>
            </a:xfrm>
            <a:custGeom>
              <a:avLst/>
              <a:gdLst/>
              <a:ahLst/>
              <a:cxnLst/>
              <a:rect r="r" b="b" t="t" l="l"/>
              <a:pathLst>
                <a:path h="245900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31590"/>
                  </a:lnTo>
                  <a:cubicBezTo>
                    <a:pt x="2514545" y="235385"/>
                    <a:pt x="2513037" y="239025"/>
                    <a:pt x="2510353" y="241708"/>
                  </a:cubicBezTo>
                  <a:cubicBezTo>
                    <a:pt x="2507670" y="244392"/>
                    <a:pt x="2504030" y="245900"/>
                    <a:pt x="2500235" y="245900"/>
                  </a:cubicBezTo>
                  <a:lnTo>
                    <a:pt x="14310" y="245900"/>
                  </a:lnTo>
                  <a:cubicBezTo>
                    <a:pt x="10515" y="245900"/>
                    <a:pt x="6875" y="244392"/>
                    <a:pt x="4191" y="241708"/>
                  </a:cubicBezTo>
                  <a:cubicBezTo>
                    <a:pt x="1508" y="239025"/>
                    <a:pt x="0" y="235385"/>
                    <a:pt x="0" y="231590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736964" y="4489844"/>
            <a:ext cx="4128613" cy="2562587"/>
          </a:xfrm>
          <a:custGeom>
            <a:avLst/>
            <a:gdLst/>
            <a:ahLst/>
            <a:cxnLst/>
            <a:rect r="r" b="b" t="t" l="l"/>
            <a:pathLst>
              <a:path h="2562587" w="4128613">
                <a:moveTo>
                  <a:pt x="0" y="0"/>
                </a:moveTo>
                <a:lnTo>
                  <a:pt x="4128613" y="0"/>
                </a:lnTo>
                <a:lnTo>
                  <a:pt x="4128613" y="2562588"/>
                </a:lnTo>
                <a:lnTo>
                  <a:pt x="0" y="2562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515598"/>
            <a:ext cx="23337809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Markierung NEU</a:t>
            </a:r>
          </a:p>
        </p:txBody>
      </p:sp>
    </p:spTree>
  </p:cSld>
  <p:clrMapOvr>
    <a:masterClrMapping/>
  </p:clrMapOvr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541679"/>
            <a:ext cx="16230600" cy="1399889"/>
          </a:xfrm>
          <a:custGeom>
            <a:avLst/>
            <a:gdLst/>
            <a:ahLst/>
            <a:cxnLst/>
            <a:rect r="r" b="b" t="t" l="l"/>
            <a:pathLst>
              <a:path h="1399889" w="16230600">
                <a:moveTo>
                  <a:pt x="0" y="0"/>
                </a:moveTo>
                <a:lnTo>
                  <a:pt x="16230600" y="0"/>
                </a:lnTo>
                <a:lnTo>
                  <a:pt x="16230600" y="1399890"/>
                </a:lnTo>
                <a:lnTo>
                  <a:pt x="0" y="1399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</a:t>
            </a:r>
          </a:p>
        </p:txBody>
      </p:sp>
    </p:spTree>
  </p:cSld>
  <p:clrMapOvr>
    <a:masterClrMapping/>
  </p:clrMapOvr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493371" y="3967115"/>
            <a:ext cx="11301259" cy="5085567"/>
          </a:xfrm>
          <a:custGeom>
            <a:avLst/>
            <a:gdLst/>
            <a:ahLst/>
            <a:cxnLst/>
            <a:rect r="r" b="b" t="t" l="l"/>
            <a:pathLst>
              <a:path h="5085567" w="11301259">
                <a:moveTo>
                  <a:pt x="0" y="0"/>
                </a:moveTo>
                <a:lnTo>
                  <a:pt x="11301258" y="0"/>
                </a:lnTo>
                <a:lnTo>
                  <a:pt x="11301258" y="5085566"/>
                </a:lnTo>
                <a:lnTo>
                  <a:pt x="0" y="5085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neue Aufgabe erstellen</a:t>
            </a:r>
          </a:p>
        </p:txBody>
      </p:sp>
    </p:spTree>
  </p:cSld>
  <p:clrMapOvr>
    <a:masterClrMapping/>
  </p:clrMapOvr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3944715"/>
            <a:ext cx="7207793" cy="3243507"/>
          </a:xfrm>
          <a:custGeom>
            <a:avLst/>
            <a:gdLst/>
            <a:ahLst/>
            <a:cxnLst/>
            <a:rect r="r" b="b" t="t" l="l"/>
            <a:pathLst>
              <a:path h="3243507" w="7207793">
                <a:moveTo>
                  <a:pt x="0" y="0"/>
                </a:moveTo>
                <a:lnTo>
                  <a:pt x="7207793" y="0"/>
                </a:lnTo>
                <a:lnTo>
                  <a:pt x="7207793" y="3243507"/>
                </a:lnTo>
                <a:lnTo>
                  <a:pt x="0" y="3243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73794" y="3944715"/>
            <a:ext cx="8185506" cy="3243507"/>
          </a:xfrm>
          <a:custGeom>
            <a:avLst/>
            <a:gdLst/>
            <a:ahLst/>
            <a:cxnLst/>
            <a:rect r="r" b="b" t="t" l="l"/>
            <a:pathLst>
              <a:path h="3243507" w="8185506">
                <a:moveTo>
                  <a:pt x="0" y="0"/>
                </a:moveTo>
                <a:lnTo>
                  <a:pt x="8185506" y="0"/>
                </a:lnTo>
                <a:lnTo>
                  <a:pt x="8185506" y="3243507"/>
                </a:lnTo>
                <a:lnTo>
                  <a:pt x="0" y="3243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Aufgabe weiterleiten</a:t>
            </a:r>
          </a:p>
        </p:txBody>
      </p:sp>
    </p:spTree>
  </p:cSld>
  <p:clrMapOvr>
    <a:masterClrMapping/>
  </p:clrMapOvr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716844" y="5898238"/>
            <a:ext cx="10854311" cy="3934688"/>
          </a:xfrm>
          <a:custGeom>
            <a:avLst/>
            <a:gdLst/>
            <a:ahLst/>
            <a:cxnLst/>
            <a:rect r="r" b="b" t="t" l="l"/>
            <a:pathLst>
              <a:path h="3934688" w="10854311">
                <a:moveTo>
                  <a:pt x="0" y="0"/>
                </a:moveTo>
                <a:lnTo>
                  <a:pt x="10854312" y="0"/>
                </a:lnTo>
                <a:lnTo>
                  <a:pt x="10854312" y="3934688"/>
                </a:lnTo>
                <a:lnTo>
                  <a:pt x="0" y="3934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54867" y="2846175"/>
            <a:ext cx="7178266" cy="2709795"/>
          </a:xfrm>
          <a:custGeom>
            <a:avLst/>
            <a:gdLst/>
            <a:ahLst/>
            <a:cxnLst/>
            <a:rect r="r" b="b" t="t" l="l"/>
            <a:pathLst>
              <a:path h="2709795" w="7178266">
                <a:moveTo>
                  <a:pt x="0" y="0"/>
                </a:moveTo>
                <a:lnTo>
                  <a:pt x="7178266" y="0"/>
                </a:lnTo>
                <a:lnTo>
                  <a:pt x="7178266" y="2709795"/>
                </a:lnTo>
                <a:lnTo>
                  <a:pt x="0" y="2709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Aufgabe löschen</a:t>
            </a:r>
          </a:p>
        </p:txBody>
      </p:sp>
    </p:spTree>
  </p:cSld>
  <p:clrMapOvr>
    <a:masterClrMapping/>
  </p:clrMapOvr>
</p:sld>
</file>

<file path=ppt/slides/slide9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604029" y="3018884"/>
            <a:ext cx="9079942" cy="2406185"/>
          </a:xfrm>
          <a:custGeom>
            <a:avLst/>
            <a:gdLst/>
            <a:ahLst/>
            <a:cxnLst/>
            <a:rect r="r" b="b" t="t" l="l"/>
            <a:pathLst>
              <a:path h="2406185" w="9079942">
                <a:moveTo>
                  <a:pt x="0" y="0"/>
                </a:moveTo>
                <a:lnTo>
                  <a:pt x="9079942" y="0"/>
                </a:lnTo>
                <a:lnTo>
                  <a:pt x="9079942" y="2406185"/>
                </a:lnTo>
                <a:lnTo>
                  <a:pt x="0" y="2406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99462" y="5713844"/>
            <a:ext cx="10089076" cy="3938151"/>
          </a:xfrm>
          <a:custGeom>
            <a:avLst/>
            <a:gdLst/>
            <a:ahLst/>
            <a:cxnLst/>
            <a:rect r="r" b="b" t="t" l="l"/>
            <a:pathLst>
              <a:path h="3938151" w="10089076">
                <a:moveTo>
                  <a:pt x="0" y="0"/>
                </a:moveTo>
                <a:lnTo>
                  <a:pt x="10089076" y="0"/>
                </a:lnTo>
                <a:lnTo>
                  <a:pt x="10089076" y="3938152"/>
                </a:lnTo>
                <a:lnTo>
                  <a:pt x="0" y="3938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524904" y="1266558"/>
            <a:ext cx="23337809" cy="1037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Aufgabe mit </a:t>
            </a:r>
          </a:p>
          <a:p>
            <a:pPr algn="ctr">
              <a:lnSpc>
                <a:spcPts val="4070"/>
              </a:lnSpc>
            </a:pPr>
            <a:r>
              <a:rPr lang="en-US" sz="37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Standardanwendungen bearbeiten </a:t>
            </a:r>
          </a:p>
        </p:txBody>
      </p:sp>
    </p:spTree>
  </p:cSld>
  <p:clrMapOvr>
    <a:masterClrMapping/>
  </p:clrMapOvr>
</p:sld>
</file>

<file path=ppt/slides/slide9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4" r="0" b="-4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1475206"/>
            <a:chOff x="0" y="0"/>
            <a:chExt cx="2514545" cy="228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4545" cy="228548"/>
            </a:xfrm>
            <a:custGeom>
              <a:avLst/>
              <a:gdLst/>
              <a:ahLst/>
              <a:cxnLst/>
              <a:rect r="r" b="b" t="t" l="l"/>
              <a:pathLst>
                <a:path h="228548" w="2514545">
                  <a:moveTo>
                    <a:pt x="14310" y="0"/>
                  </a:moveTo>
                  <a:lnTo>
                    <a:pt x="2500235" y="0"/>
                  </a:lnTo>
                  <a:cubicBezTo>
                    <a:pt x="2504030" y="0"/>
                    <a:pt x="2507670" y="1508"/>
                    <a:pt x="2510353" y="4191"/>
                  </a:cubicBezTo>
                  <a:cubicBezTo>
                    <a:pt x="2513037" y="6875"/>
                    <a:pt x="2514545" y="10515"/>
                    <a:pt x="2514545" y="14310"/>
                  </a:cubicBezTo>
                  <a:lnTo>
                    <a:pt x="2514545" y="214238"/>
                  </a:lnTo>
                  <a:cubicBezTo>
                    <a:pt x="2514545" y="218033"/>
                    <a:pt x="2513037" y="221673"/>
                    <a:pt x="2510353" y="224357"/>
                  </a:cubicBezTo>
                  <a:cubicBezTo>
                    <a:pt x="2507670" y="227040"/>
                    <a:pt x="2504030" y="228548"/>
                    <a:pt x="2500235" y="228548"/>
                  </a:cubicBezTo>
                  <a:lnTo>
                    <a:pt x="14310" y="228548"/>
                  </a:lnTo>
                  <a:cubicBezTo>
                    <a:pt x="10515" y="228548"/>
                    <a:pt x="6875" y="227040"/>
                    <a:pt x="4191" y="224357"/>
                  </a:cubicBezTo>
                  <a:cubicBezTo>
                    <a:pt x="1508" y="221673"/>
                    <a:pt x="0" y="218033"/>
                    <a:pt x="0" y="214238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B4B4B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442938" y="4295642"/>
            <a:ext cx="9402124" cy="3584560"/>
          </a:xfrm>
          <a:custGeom>
            <a:avLst/>
            <a:gdLst/>
            <a:ahLst/>
            <a:cxnLst/>
            <a:rect r="r" b="b" t="t" l="l"/>
            <a:pathLst>
              <a:path h="3584560" w="9402124">
                <a:moveTo>
                  <a:pt x="0" y="0"/>
                </a:moveTo>
                <a:lnTo>
                  <a:pt x="9402124" y="0"/>
                </a:lnTo>
                <a:lnTo>
                  <a:pt x="9402124" y="3584560"/>
                </a:lnTo>
                <a:lnTo>
                  <a:pt x="0" y="3584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524904" y="1301166"/>
            <a:ext cx="23337809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Werkzeugleiste - Start - Dokumente umbenennen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DAGpSX0upOU</dc:identifier>
  <dcterms:modified xsi:type="dcterms:W3CDTF">2011-08-01T06:04:30Z</dcterms:modified>
  <cp:revision>1</cp:revision>
  <dc:title>Anmeldung an das elektronische Integrationsportal</dc:title>
</cp:coreProperties>
</file>