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56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72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2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31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15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0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1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12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02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59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3C5C-6EF9-45C4-8552-BD73A16B472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44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714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3697705" y="1796716"/>
            <a:ext cx="4828674" cy="665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</a:t>
            </a:r>
            <a:r>
              <a:rPr lang="de-DE" dirty="0" smtClean="0"/>
              <a:t>obald die Angelegenheit beendet ist, ist die Weglegung der Akten anzuordnen 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8013031" y="2233863"/>
            <a:ext cx="177265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 S. 1 </a:t>
            </a:r>
            <a:r>
              <a:rPr lang="de-DE" dirty="0" err="1" smtClean="0"/>
              <a:t>AktO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900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3697705" y="1796716"/>
            <a:ext cx="4828674" cy="665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</a:t>
            </a:r>
            <a:r>
              <a:rPr lang="de-DE" dirty="0" smtClean="0"/>
              <a:t>obald die Angelegenheit beendet ist, ist die Weglegung der Akten anzuordnen 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8013031" y="2233863"/>
            <a:ext cx="177265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 S. 1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2398294" y="2791326"/>
            <a:ext cx="6336631" cy="207745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</a:t>
            </a:r>
            <a:r>
              <a:rPr lang="de-DE" dirty="0" smtClean="0"/>
              <a:t>ine Angelegenheit ist beendet, wenn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</a:t>
            </a:r>
            <a:r>
              <a:rPr lang="de-DE" dirty="0" smtClean="0"/>
              <a:t>lle </a:t>
            </a:r>
            <a:r>
              <a:rPr lang="de-DE" dirty="0" smtClean="0"/>
              <a:t>Anträge erledigt und die von Amts wegen zu treffendenden Entscheidung ergangen sind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</a:t>
            </a:r>
            <a:r>
              <a:rPr lang="de-DE" dirty="0" smtClean="0"/>
              <a:t>in </a:t>
            </a:r>
            <a:r>
              <a:rPr lang="de-DE" dirty="0" smtClean="0"/>
              <a:t>Klageverfahren seit 6 Monaten nicht mehr betrieben worden 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Vorschusspflichtige Kosten nicht binnen 6 Monaten gezahlt worden sind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8253663" y="4487779"/>
            <a:ext cx="177265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 S. 2 </a:t>
            </a:r>
            <a:r>
              <a:rPr lang="de-DE" dirty="0" err="1" smtClean="0"/>
              <a:t>AktO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033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3697705" y="1796716"/>
            <a:ext cx="4828674" cy="665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</a:t>
            </a:r>
            <a:r>
              <a:rPr lang="de-DE" dirty="0" smtClean="0"/>
              <a:t>obald die Angelegenheit beendet ist, ist die Weglegung der Akten anzuordnen 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8013031" y="2233863"/>
            <a:ext cx="177265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 S. 1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2398294" y="2791326"/>
            <a:ext cx="6336631" cy="207745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</a:t>
            </a:r>
            <a:r>
              <a:rPr lang="de-DE" dirty="0" smtClean="0"/>
              <a:t>ine Angelegenheit ist beendet, wenn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Alle Anträge erledigt und die von Amts wegen zu treffendenden Entscheidung ergangen sind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 Klageverfahren seit 6 Monaten nicht mehr betrieben worden 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Vorschusspflichtige Kosten nicht binnen 6 Monaten gezahlt worden sind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8253663" y="4487779"/>
            <a:ext cx="177265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 S. 2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532022" y="4969042"/>
            <a:ext cx="7202904" cy="1792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vor dem Weglegen ist auf dem Aktendeckel ein Vermerk anzubringen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kostenrechtlichen Abschluss der Angelegenheit (§ 3 V </a:t>
            </a:r>
            <a:r>
              <a:rPr lang="de-DE" dirty="0" err="1" smtClean="0"/>
              <a:t>KostVfg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das Jahr der Anordnung des Weglegens und den Ablauf der Aufbewahrungsfristen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Archivwürdigkeit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Eignung für Ausbildungs- und Prüfungszwecke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8406063" y="6404810"/>
            <a:ext cx="177265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II </a:t>
            </a:r>
            <a:r>
              <a:rPr lang="de-DE" dirty="0" err="1" smtClean="0"/>
              <a:t>AktO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822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414337" y="1772653"/>
            <a:ext cx="4547937" cy="1411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Kostenprüfvermerk:</a:t>
            </a:r>
          </a:p>
          <a:p>
            <a:r>
              <a:rPr lang="de-DE" dirty="0" smtClean="0"/>
              <a:t>- sind Kosten vollständig berechnet? 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502568" y="3007895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letztes BL. 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732421" y="2999874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Unterschrift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923546" y="3015917"/>
            <a:ext cx="1391653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Dienstbezeichnung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605463" y="3015917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Datum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77788" y="1800726"/>
            <a:ext cx="2783305" cy="8903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Zusatzbestimmung zu </a:t>
            </a:r>
          </a:p>
          <a:p>
            <a:pPr algn="ctr"/>
            <a:r>
              <a:rPr lang="de-DE" dirty="0" smtClean="0"/>
              <a:t>§ 3 Nr. 2 S 2 </a:t>
            </a:r>
            <a:r>
              <a:rPr lang="de-DE" dirty="0" err="1" smtClean="0"/>
              <a:t>AktO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67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414337" y="1772653"/>
            <a:ext cx="4547937" cy="1411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Kostenprüfvermerk:</a:t>
            </a:r>
          </a:p>
          <a:p>
            <a:r>
              <a:rPr lang="de-DE" dirty="0" smtClean="0"/>
              <a:t>- sind Kosten vollständig berechnet? 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502568" y="3007895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letztes BL. 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732421" y="2999874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Unterschrift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923546" y="3015917"/>
            <a:ext cx="1391653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Dienstbezeichnung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605463" y="3015917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Datum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77788" y="1800726"/>
            <a:ext cx="2783305" cy="8903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Zusatzbestimmung zu </a:t>
            </a:r>
          </a:p>
          <a:p>
            <a:pPr algn="ctr"/>
            <a:r>
              <a:rPr lang="de-DE" dirty="0" smtClean="0"/>
              <a:t>§ 3 Nr. 2 S 2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2414337" y="3609473"/>
            <a:ext cx="4676274" cy="14758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 smtClean="0"/>
              <a:t>Beiakten</a:t>
            </a:r>
            <a:r>
              <a:rPr lang="de-DE" dirty="0" smtClean="0"/>
              <a:t> in Papierform sowie rückgabepflichtige Dokumente und Unterlagen sind nach rechtskräftigen Abschluss oder sonstiger Beendigung des Verfahrens zurückzugeben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6777788" y="4227095"/>
            <a:ext cx="2005265" cy="5293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III </a:t>
            </a:r>
            <a:r>
              <a:rPr lang="de-DE" dirty="0" err="1" smtClean="0"/>
              <a:t>AktO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13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Weglegung der Akten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414337" y="1772653"/>
            <a:ext cx="4547937" cy="1411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Kostenprüfvermerk:</a:t>
            </a:r>
          </a:p>
          <a:p>
            <a:r>
              <a:rPr lang="de-DE" dirty="0" smtClean="0"/>
              <a:t>- sind Kosten vollständig berechnet? 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502568" y="3007895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letztes BL. 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732421" y="2999874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Unterschrift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923546" y="3015917"/>
            <a:ext cx="1391653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Dienstbezeichnung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605463" y="3015917"/>
            <a:ext cx="938464" cy="368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Datum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77788" y="1800726"/>
            <a:ext cx="2783305" cy="8903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Zusatzbestimmung zu </a:t>
            </a:r>
          </a:p>
          <a:p>
            <a:pPr algn="ctr"/>
            <a:r>
              <a:rPr lang="de-DE" dirty="0" smtClean="0"/>
              <a:t>§ 3 Nr. 2 S 2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2414337" y="3609473"/>
            <a:ext cx="4676274" cy="14758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 smtClean="0"/>
              <a:t>Beiakten</a:t>
            </a:r>
            <a:r>
              <a:rPr lang="de-DE" dirty="0" smtClean="0"/>
              <a:t> in Papierform sowie rückgabepflichtige Dokumente und Unterlagen sind nach rechtskräftigen Abschluss oder sonstiger Beendigung des Verfahrens zurückzugeben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6777788" y="4227095"/>
            <a:ext cx="2005265" cy="5293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III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2502568" y="5309937"/>
            <a:ext cx="4588043" cy="13876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Das Weglegen von Mahnsachen kann für bestimmte Zeitabschnitte einheitlich ohne besondere Verfügung erfolgen 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6777788" y="5927556"/>
            <a:ext cx="2005265" cy="5293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§ 10 IV </a:t>
            </a:r>
            <a:r>
              <a:rPr lang="de-DE" dirty="0" err="1" smtClean="0"/>
              <a:t>AktO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30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Breitbild</PresentationFormat>
  <Paragraphs>59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20</cp:revision>
  <dcterms:created xsi:type="dcterms:W3CDTF">2024-04-15T07:30:39Z</dcterms:created>
  <dcterms:modified xsi:type="dcterms:W3CDTF">2024-04-17T11:45:24Z</dcterms:modified>
</cp:coreProperties>
</file>