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5"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4" r:id="rId48"/>
    <p:sldId id="302" r:id="rId49"/>
    <p:sldId id="303" r:id="rId50"/>
    <p:sldId id="305" r:id="rId51"/>
    <p:sldId id="311"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38" r:id="rId67"/>
    <p:sldId id="339" r:id="rId68"/>
    <p:sldId id="340" r:id="rId69"/>
    <p:sldId id="341" r:id="rId70"/>
    <p:sldId id="342" r:id="rId71"/>
    <p:sldId id="343" r:id="rId72"/>
    <p:sldId id="344" r:id="rId73"/>
    <p:sldId id="345" r:id="rId74"/>
    <p:sldId id="346" r:id="rId75"/>
    <p:sldId id="347" r:id="rId76"/>
    <p:sldId id="348" r:id="rId77"/>
    <p:sldId id="306" r:id="rId78"/>
    <p:sldId id="307" r:id="rId79"/>
    <p:sldId id="308" r:id="rId80"/>
    <p:sldId id="309" r:id="rId81"/>
    <p:sldId id="310" r:id="rId82"/>
    <p:sldId id="327" r:id="rId83"/>
    <p:sldId id="328" r:id="rId84"/>
    <p:sldId id="329" r:id="rId85"/>
    <p:sldId id="330" r:id="rId86"/>
    <p:sldId id="331" r:id="rId87"/>
    <p:sldId id="332" r:id="rId88"/>
    <p:sldId id="334" r:id="rId89"/>
    <p:sldId id="333" r:id="rId90"/>
    <p:sldId id="335" r:id="rId91"/>
    <p:sldId id="336"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7AA54C-62E0-4D11-A260-77D8FA466533}" v="12" dt="2020-05-30T08:01:05.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14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 " userId="5b1ffaffca9e6d6f" providerId="LiveId" clId="{677AA54C-62E0-4D11-A260-77D8FA466533}"/>
    <pc:docChg chg="undo custSel mod addSld delSld modSld sldOrd">
      <pc:chgData name=" " userId="5b1ffaffca9e6d6f" providerId="LiveId" clId="{677AA54C-62E0-4D11-A260-77D8FA466533}" dt="2020-06-02T05:29:41.694" v="60811" actId="20577"/>
      <pc:docMkLst>
        <pc:docMk/>
      </pc:docMkLst>
      <pc:sldChg chg="modSp">
        <pc:chgData name=" " userId="5b1ffaffca9e6d6f" providerId="LiveId" clId="{677AA54C-62E0-4D11-A260-77D8FA466533}" dt="2020-04-27T11:25:43.642" v="44" actId="20577"/>
        <pc:sldMkLst>
          <pc:docMk/>
          <pc:sldMk cId="511607951" sldId="256"/>
        </pc:sldMkLst>
        <pc:spChg chg="mod">
          <ac:chgData name=" " userId="5b1ffaffca9e6d6f" providerId="LiveId" clId="{677AA54C-62E0-4D11-A260-77D8FA466533}" dt="2020-04-27T11:25:43.642" v="44" actId="20577"/>
          <ac:spMkLst>
            <pc:docMk/>
            <pc:sldMk cId="511607951" sldId="256"/>
            <ac:spMk id="2" creationId="{710DE7B1-C36F-41CA-A9A7-B561EBDD3476}"/>
          </ac:spMkLst>
        </pc:spChg>
        <pc:spChg chg="mod">
          <ac:chgData name=" " userId="5b1ffaffca9e6d6f" providerId="LiveId" clId="{677AA54C-62E0-4D11-A260-77D8FA466533}" dt="2020-04-27T11:25:36.571" v="42" actId="20577"/>
          <ac:spMkLst>
            <pc:docMk/>
            <pc:sldMk cId="511607951" sldId="256"/>
            <ac:spMk id="3" creationId="{63DB7EDB-A226-4E95-A15C-8F492401447F}"/>
          </ac:spMkLst>
        </pc:spChg>
      </pc:sldChg>
      <pc:sldChg chg="modSp">
        <pc:chgData name=" " userId="5b1ffaffca9e6d6f" providerId="LiveId" clId="{677AA54C-62E0-4D11-A260-77D8FA466533}" dt="2020-04-27T11:24:49.228" v="5" actId="1035"/>
        <pc:sldMkLst>
          <pc:docMk/>
          <pc:sldMk cId="3947699848" sldId="257"/>
        </pc:sldMkLst>
        <pc:picChg chg="mod">
          <ac:chgData name=" " userId="5b1ffaffca9e6d6f" providerId="LiveId" clId="{677AA54C-62E0-4D11-A260-77D8FA466533}" dt="2020-04-27T11:24:49.228" v="5" actId="1035"/>
          <ac:picMkLst>
            <pc:docMk/>
            <pc:sldMk cId="3947699848" sldId="257"/>
            <ac:picMk id="4" creationId="{B8D9050C-641A-4DB5-8786-380BB60283BD}"/>
          </ac:picMkLst>
        </pc:picChg>
      </pc:sldChg>
      <pc:sldChg chg="modSp new mod">
        <pc:chgData name=" " userId="5b1ffaffca9e6d6f" providerId="LiveId" clId="{677AA54C-62E0-4D11-A260-77D8FA466533}" dt="2020-05-09T14:31:28.759" v="696" actId="20577"/>
        <pc:sldMkLst>
          <pc:docMk/>
          <pc:sldMk cId="2575526254" sldId="261"/>
        </pc:sldMkLst>
        <pc:spChg chg="mod">
          <ac:chgData name=" " userId="5b1ffaffca9e6d6f" providerId="LiveId" clId="{677AA54C-62E0-4D11-A260-77D8FA466533}" dt="2020-05-09T14:22:21.066" v="72" actId="20577"/>
          <ac:spMkLst>
            <pc:docMk/>
            <pc:sldMk cId="2575526254" sldId="261"/>
            <ac:spMk id="2" creationId="{5286C8A6-A5A9-4D8A-8365-B61F7635EC50}"/>
          </ac:spMkLst>
        </pc:spChg>
        <pc:spChg chg="mod">
          <ac:chgData name=" " userId="5b1ffaffca9e6d6f" providerId="LiveId" clId="{677AA54C-62E0-4D11-A260-77D8FA466533}" dt="2020-05-09T14:31:28.759" v="696" actId="20577"/>
          <ac:spMkLst>
            <pc:docMk/>
            <pc:sldMk cId="2575526254" sldId="261"/>
            <ac:spMk id="3" creationId="{2BC96FF4-730E-40A3-B6A7-4CAC75165E19}"/>
          </ac:spMkLst>
        </pc:spChg>
      </pc:sldChg>
      <pc:sldChg chg="addSp modSp new mod">
        <pc:chgData name=" " userId="5b1ffaffca9e6d6f" providerId="LiveId" clId="{677AA54C-62E0-4D11-A260-77D8FA466533}" dt="2020-05-09T14:40:07.282" v="926" actId="14100"/>
        <pc:sldMkLst>
          <pc:docMk/>
          <pc:sldMk cId="3273145792" sldId="262"/>
        </pc:sldMkLst>
        <pc:spChg chg="mod">
          <ac:chgData name=" " userId="5b1ffaffca9e6d6f" providerId="LiveId" clId="{677AA54C-62E0-4D11-A260-77D8FA466533}" dt="2020-05-09T14:30:28.909" v="617" actId="20577"/>
          <ac:spMkLst>
            <pc:docMk/>
            <pc:sldMk cId="3273145792" sldId="262"/>
            <ac:spMk id="2" creationId="{D073433E-3700-484E-AD99-DEE5EA96C1C7}"/>
          </ac:spMkLst>
        </pc:spChg>
        <pc:spChg chg="mod">
          <ac:chgData name=" " userId="5b1ffaffca9e6d6f" providerId="LiveId" clId="{677AA54C-62E0-4D11-A260-77D8FA466533}" dt="2020-05-09T14:35:27.768" v="922" actId="20577"/>
          <ac:spMkLst>
            <pc:docMk/>
            <pc:sldMk cId="3273145792" sldId="262"/>
            <ac:spMk id="3" creationId="{130F3842-6E67-47FD-A2E5-373EBABD3C12}"/>
          </ac:spMkLst>
        </pc:spChg>
        <pc:picChg chg="add mod">
          <ac:chgData name=" " userId="5b1ffaffca9e6d6f" providerId="LiveId" clId="{677AA54C-62E0-4D11-A260-77D8FA466533}" dt="2020-05-09T14:40:07.282" v="926" actId="14100"/>
          <ac:picMkLst>
            <pc:docMk/>
            <pc:sldMk cId="3273145792" sldId="262"/>
            <ac:picMk id="4" creationId="{A8B5C9AA-2828-4790-BD3F-6248E784E117}"/>
          </ac:picMkLst>
        </pc:picChg>
      </pc:sldChg>
      <pc:sldChg chg="modSp new mod">
        <pc:chgData name=" " userId="5b1ffaffca9e6d6f" providerId="LiveId" clId="{677AA54C-62E0-4D11-A260-77D8FA466533}" dt="2020-05-09T14:49:14.913" v="1412" actId="20577"/>
        <pc:sldMkLst>
          <pc:docMk/>
          <pc:sldMk cId="3547449258" sldId="263"/>
        </pc:sldMkLst>
        <pc:spChg chg="mod">
          <ac:chgData name=" " userId="5b1ffaffca9e6d6f" providerId="LiveId" clId="{677AA54C-62E0-4D11-A260-77D8FA466533}" dt="2020-05-09T14:40:42.722" v="942" actId="20577"/>
          <ac:spMkLst>
            <pc:docMk/>
            <pc:sldMk cId="3547449258" sldId="263"/>
            <ac:spMk id="2" creationId="{D7EAD1FE-777A-419E-890D-01633CA38D04}"/>
          </ac:spMkLst>
        </pc:spChg>
        <pc:spChg chg="mod">
          <ac:chgData name=" " userId="5b1ffaffca9e6d6f" providerId="LiveId" clId="{677AA54C-62E0-4D11-A260-77D8FA466533}" dt="2020-05-09T14:49:14.913" v="1412" actId="20577"/>
          <ac:spMkLst>
            <pc:docMk/>
            <pc:sldMk cId="3547449258" sldId="263"/>
            <ac:spMk id="3" creationId="{3ED9A34C-B94A-4C54-8F54-E8FBCC281901}"/>
          </ac:spMkLst>
        </pc:spChg>
      </pc:sldChg>
      <pc:sldChg chg="modSp new mod">
        <pc:chgData name=" " userId="5b1ffaffca9e6d6f" providerId="LiveId" clId="{677AA54C-62E0-4D11-A260-77D8FA466533}" dt="2020-05-09T14:51:31.159" v="1502" actId="20577"/>
        <pc:sldMkLst>
          <pc:docMk/>
          <pc:sldMk cId="1647716778" sldId="264"/>
        </pc:sldMkLst>
        <pc:spChg chg="mod">
          <ac:chgData name=" " userId="5b1ffaffca9e6d6f" providerId="LiveId" clId="{677AA54C-62E0-4D11-A260-77D8FA466533}" dt="2020-05-09T14:49:30.468" v="1429" actId="20577"/>
          <ac:spMkLst>
            <pc:docMk/>
            <pc:sldMk cId="1647716778" sldId="264"/>
            <ac:spMk id="2" creationId="{FF361B99-F20D-4644-88B6-71E196DCE5A3}"/>
          </ac:spMkLst>
        </pc:spChg>
        <pc:spChg chg="mod">
          <ac:chgData name=" " userId="5b1ffaffca9e6d6f" providerId="LiveId" clId="{677AA54C-62E0-4D11-A260-77D8FA466533}" dt="2020-05-09T14:51:31.159" v="1502" actId="20577"/>
          <ac:spMkLst>
            <pc:docMk/>
            <pc:sldMk cId="1647716778" sldId="264"/>
            <ac:spMk id="3" creationId="{CE1CBBC9-9064-4186-BA28-1CCAAEB0942C}"/>
          </ac:spMkLst>
        </pc:spChg>
      </pc:sldChg>
      <pc:sldChg chg="modSp new mod">
        <pc:chgData name=" " userId="5b1ffaffca9e6d6f" providerId="LiveId" clId="{677AA54C-62E0-4D11-A260-77D8FA466533}" dt="2020-05-09T14:57:03.027" v="1950" actId="20577"/>
        <pc:sldMkLst>
          <pc:docMk/>
          <pc:sldMk cId="925429747" sldId="265"/>
        </pc:sldMkLst>
        <pc:spChg chg="mod">
          <ac:chgData name=" " userId="5b1ffaffca9e6d6f" providerId="LiveId" clId="{677AA54C-62E0-4D11-A260-77D8FA466533}" dt="2020-05-09T14:51:57.006" v="1521" actId="20577"/>
          <ac:spMkLst>
            <pc:docMk/>
            <pc:sldMk cId="925429747" sldId="265"/>
            <ac:spMk id="2" creationId="{3F4295E2-63EA-46FD-89B9-AEA32D028946}"/>
          </ac:spMkLst>
        </pc:spChg>
        <pc:spChg chg="mod">
          <ac:chgData name=" " userId="5b1ffaffca9e6d6f" providerId="LiveId" clId="{677AA54C-62E0-4D11-A260-77D8FA466533}" dt="2020-05-09T14:57:03.027" v="1950" actId="20577"/>
          <ac:spMkLst>
            <pc:docMk/>
            <pc:sldMk cId="925429747" sldId="265"/>
            <ac:spMk id="3" creationId="{D76E05DB-289B-44B6-9406-FD898E683692}"/>
          </ac:spMkLst>
        </pc:spChg>
      </pc:sldChg>
      <pc:sldChg chg="modSp new mod">
        <pc:chgData name=" " userId="5b1ffaffca9e6d6f" providerId="LiveId" clId="{677AA54C-62E0-4D11-A260-77D8FA466533}" dt="2020-05-10T16:42:22.843" v="2452" actId="20577"/>
        <pc:sldMkLst>
          <pc:docMk/>
          <pc:sldMk cId="3647904829" sldId="266"/>
        </pc:sldMkLst>
        <pc:spChg chg="mod">
          <ac:chgData name=" " userId="5b1ffaffca9e6d6f" providerId="LiveId" clId="{677AA54C-62E0-4D11-A260-77D8FA466533}" dt="2020-05-09T14:58:01.580" v="2005" actId="20577"/>
          <ac:spMkLst>
            <pc:docMk/>
            <pc:sldMk cId="3647904829" sldId="266"/>
            <ac:spMk id="2" creationId="{D5E1BE55-F953-4944-A1A0-77871181042D}"/>
          </ac:spMkLst>
        </pc:spChg>
        <pc:spChg chg="mod">
          <ac:chgData name=" " userId="5b1ffaffca9e6d6f" providerId="LiveId" clId="{677AA54C-62E0-4D11-A260-77D8FA466533}" dt="2020-05-10T16:42:22.843" v="2452" actId="20577"/>
          <ac:spMkLst>
            <pc:docMk/>
            <pc:sldMk cId="3647904829" sldId="266"/>
            <ac:spMk id="3" creationId="{15ABB00B-3A21-496B-AE3D-4D41F1842794}"/>
          </ac:spMkLst>
        </pc:spChg>
      </pc:sldChg>
      <pc:sldChg chg="addSp modSp new mod setBg">
        <pc:chgData name=" " userId="5b1ffaffca9e6d6f" providerId="LiveId" clId="{677AA54C-62E0-4D11-A260-77D8FA466533}" dt="2020-05-10T17:08:44.188" v="4601" actId="26606"/>
        <pc:sldMkLst>
          <pc:docMk/>
          <pc:sldMk cId="1602336817" sldId="267"/>
        </pc:sldMkLst>
        <pc:spChg chg="mod">
          <ac:chgData name=" " userId="5b1ffaffca9e6d6f" providerId="LiveId" clId="{677AA54C-62E0-4D11-A260-77D8FA466533}" dt="2020-05-10T17:08:44.188" v="4601" actId="26606"/>
          <ac:spMkLst>
            <pc:docMk/>
            <pc:sldMk cId="1602336817" sldId="267"/>
            <ac:spMk id="2" creationId="{EC305AA9-8C5E-4D42-A5B1-5457DB70EF6A}"/>
          </ac:spMkLst>
        </pc:spChg>
        <pc:spChg chg="mod">
          <ac:chgData name=" " userId="5b1ffaffca9e6d6f" providerId="LiveId" clId="{677AA54C-62E0-4D11-A260-77D8FA466533}" dt="2020-05-10T17:08:44.188" v="4601" actId="26606"/>
          <ac:spMkLst>
            <pc:docMk/>
            <pc:sldMk cId="1602336817" sldId="267"/>
            <ac:spMk id="3" creationId="{94848DD3-4009-4102-8356-979540B7364A}"/>
          </ac:spMkLst>
        </pc:spChg>
        <pc:spChg chg="add">
          <ac:chgData name=" " userId="5b1ffaffca9e6d6f" providerId="LiveId" clId="{677AA54C-62E0-4D11-A260-77D8FA466533}" dt="2020-05-10T17:08:44.188" v="4601" actId="26606"/>
          <ac:spMkLst>
            <pc:docMk/>
            <pc:sldMk cId="1602336817" sldId="267"/>
            <ac:spMk id="8" creationId="{389575E1-3389-451A-A5F7-27854C25C599}"/>
          </ac:spMkLst>
        </pc:spChg>
        <pc:spChg chg="add">
          <ac:chgData name=" " userId="5b1ffaffca9e6d6f" providerId="LiveId" clId="{677AA54C-62E0-4D11-A260-77D8FA466533}" dt="2020-05-10T17:08:44.188" v="4601" actId="26606"/>
          <ac:spMkLst>
            <pc:docMk/>
            <pc:sldMk cId="1602336817" sldId="267"/>
            <ac:spMk id="10" creationId="{A53CCC5C-D88E-40FB-B30B-23DCDBD01D37}"/>
          </ac:spMkLst>
        </pc:spChg>
        <pc:spChg chg="add">
          <ac:chgData name=" " userId="5b1ffaffca9e6d6f" providerId="LiveId" clId="{677AA54C-62E0-4D11-A260-77D8FA466533}" dt="2020-05-10T17:08:44.188" v="4601" actId="26606"/>
          <ac:spMkLst>
            <pc:docMk/>
            <pc:sldMk cId="1602336817" sldId="267"/>
            <ac:spMk id="12" creationId="{081E4A58-353D-44AE-B2FC-2A74E2E400F7}"/>
          </ac:spMkLst>
        </pc:spChg>
      </pc:sldChg>
      <pc:sldChg chg="addSp modSp new mod setBg">
        <pc:chgData name=" " userId="5b1ffaffca9e6d6f" providerId="LiveId" clId="{677AA54C-62E0-4D11-A260-77D8FA466533}" dt="2020-05-10T17:08:29.456" v="4600" actId="26606"/>
        <pc:sldMkLst>
          <pc:docMk/>
          <pc:sldMk cId="575841012" sldId="268"/>
        </pc:sldMkLst>
        <pc:spChg chg="mod">
          <ac:chgData name=" " userId="5b1ffaffca9e6d6f" providerId="LiveId" clId="{677AA54C-62E0-4D11-A260-77D8FA466533}" dt="2020-05-10T17:08:29.456" v="4600" actId="26606"/>
          <ac:spMkLst>
            <pc:docMk/>
            <pc:sldMk cId="575841012" sldId="268"/>
            <ac:spMk id="2" creationId="{7D7B0523-431A-4E87-AB9E-6D9B175F1859}"/>
          </ac:spMkLst>
        </pc:spChg>
        <pc:spChg chg="mod">
          <ac:chgData name=" " userId="5b1ffaffca9e6d6f" providerId="LiveId" clId="{677AA54C-62E0-4D11-A260-77D8FA466533}" dt="2020-05-10T17:08:29.456" v="4600" actId="26606"/>
          <ac:spMkLst>
            <pc:docMk/>
            <pc:sldMk cId="575841012" sldId="268"/>
            <ac:spMk id="3" creationId="{1A9C52F8-D664-4EDC-A51E-7667A974DD0A}"/>
          </ac:spMkLst>
        </pc:spChg>
        <pc:spChg chg="add">
          <ac:chgData name=" " userId="5b1ffaffca9e6d6f" providerId="LiveId" clId="{677AA54C-62E0-4D11-A260-77D8FA466533}" dt="2020-05-10T17:08:29.456" v="4600" actId="26606"/>
          <ac:spMkLst>
            <pc:docMk/>
            <pc:sldMk cId="575841012" sldId="268"/>
            <ac:spMk id="8" creationId="{389575E1-3389-451A-A5F7-27854C25C599}"/>
          </ac:spMkLst>
        </pc:spChg>
        <pc:spChg chg="add">
          <ac:chgData name=" " userId="5b1ffaffca9e6d6f" providerId="LiveId" clId="{677AA54C-62E0-4D11-A260-77D8FA466533}" dt="2020-05-10T17:08:29.456" v="4600" actId="26606"/>
          <ac:spMkLst>
            <pc:docMk/>
            <pc:sldMk cId="575841012" sldId="268"/>
            <ac:spMk id="10" creationId="{A53CCC5C-D88E-40FB-B30B-23DCDBD01D37}"/>
          </ac:spMkLst>
        </pc:spChg>
        <pc:spChg chg="add">
          <ac:chgData name=" " userId="5b1ffaffca9e6d6f" providerId="LiveId" clId="{677AA54C-62E0-4D11-A260-77D8FA466533}" dt="2020-05-10T17:08:29.456" v="4600" actId="26606"/>
          <ac:spMkLst>
            <pc:docMk/>
            <pc:sldMk cId="575841012" sldId="268"/>
            <ac:spMk id="12" creationId="{081E4A58-353D-44AE-B2FC-2A74E2E400F7}"/>
          </ac:spMkLst>
        </pc:spChg>
      </pc:sldChg>
      <pc:sldChg chg="addSp modSp new mod setBg">
        <pc:chgData name=" " userId="5b1ffaffca9e6d6f" providerId="LiveId" clId="{677AA54C-62E0-4D11-A260-77D8FA466533}" dt="2020-05-10T17:08:19.500" v="4599" actId="26606"/>
        <pc:sldMkLst>
          <pc:docMk/>
          <pc:sldMk cId="3422653377" sldId="269"/>
        </pc:sldMkLst>
        <pc:spChg chg="mod">
          <ac:chgData name=" " userId="5b1ffaffca9e6d6f" providerId="LiveId" clId="{677AA54C-62E0-4D11-A260-77D8FA466533}" dt="2020-05-10T17:08:19.500" v="4599" actId="26606"/>
          <ac:spMkLst>
            <pc:docMk/>
            <pc:sldMk cId="3422653377" sldId="269"/>
            <ac:spMk id="2" creationId="{7AC9F82E-538F-4189-9E8E-1F7353A7D419}"/>
          </ac:spMkLst>
        </pc:spChg>
        <pc:spChg chg="mod">
          <ac:chgData name=" " userId="5b1ffaffca9e6d6f" providerId="LiveId" clId="{677AA54C-62E0-4D11-A260-77D8FA466533}" dt="2020-05-10T17:08:19.500" v="4599" actId="26606"/>
          <ac:spMkLst>
            <pc:docMk/>
            <pc:sldMk cId="3422653377" sldId="269"/>
            <ac:spMk id="3" creationId="{6462FD9A-E2F6-4DE0-8EC8-D4100A56B370}"/>
          </ac:spMkLst>
        </pc:spChg>
        <pc:spChg chg="add">
          <ac:chgData name=" " userId="5b1ffaffca9e6d6f" providerId="LiveId" clId="{677AA54C-62E0-4D11-A260-77D8FA466533}" dt="2020-05-10T17:08:19.500" v="4599" actId="26606"/>
          <ac:spMkLst>
            <pc:docMk/>
            <pc:sldMk cId="3422653377" sldId="269"/>
            <ac:spMk id="8" creationId="{907EF6B7-1338-4443-8C46-6A318D952DFD}"/>
          </ac:spMkLst>
        </pc:spChg>
        <pc:spChg chg="add">
          <ac:chgData name=" " userId="5b1ffaffca9e6d6f" providerId="LiveId" clId="{677AA54C-62E0-4D11-A260-77D8FA466533}" dt="2020-05-10T17:08:19.500" v="4599" actId="26606"/>
          <ac:spMkLst>
            <pc:docMk/>
            <pc:sldMk cId="3422653377" sldId="269"/>
            <ac:spMk id="10" creationId="{DAAE4CDD-124C-4DCF-9584-B6033B545DD5}"/>
          </ac:spMkLst>
        </pc:spChg>
        <pc:spChg chg="add">
          <ac:chgData name=" " userId="5b1ffaffca9e6d6f" providerId="LiveId" clId="{677AA54C-62E0-4D11-A260-77D8FA466533}" dt="2020-05-10T17:08:19.500" v="4599" actId="26606"/>
          <ac:spMkLst>
            <pc:docMk/>
            <pc:sldMk cId="3422653377" sldId="269"/>
            <ac:spMk id="12" creationId="{081E4A58-353D-44AE-B2FC-2A74E2E400F7}"/>
          </ac:spMkLst>
        </pc:spChg>
      </pc:sldChg>
      <pc:sldChg chg="addSp modSp new mod setBg">
        <pc:chgData name=" " userId="5b1ffaffca9e6d6f" providerId="LiveId" clId="{677AA54C-62E0-4D11-A260-77D8FA466533}" dt="2020-05-10T17:08:13.971" v="4598" actId="26606"/>
        <pc:sldMkLst>
          <pc:docMk/>
          <pc:sldMk cId="838258716" sldId="270"/>
        </pc:sldMkLst>
        <pc:spChg chg="mod">
          <ac:chgData name=" " userId="5b1ffaffca9e6d6f" providerId="LiveId" clId="{677AA54C-62E0-4D11-A260-77D8FA466533}" dt="2020-05-10T17:08:13.971" v="4598" actId="26606"/>
          <ac:spMkLst>
            <pc:docMk/>
            <pc:sldMk cId="838258716" sldId="270"/>
            <ac:spMk id="2" creationId="{448F9B0F-F6C7-4084-90A2-CCDDC9D9625C}"/>
          </ac:spMkLst>
        </pc:spChg>
        <pc:spChg chg="mod">
          <ac:chgData name=" " userId="5b1ffaffca9e6d6f" providerId="LiveId" clId="{677AA54C-62E0-4D11-A260-77D8FA466533}" dt="2020-05-10T17:08:13.971" v="4598" actId="26606"/>
          <ac:spMkLst>
            <pc:docMk/>
            <pc:sldMk cId="838258716" sldId="270"/>
            <ac:spMk id="3" creationId="{779D4121-5526-4DC6-B764-BC79A85775EF}"/>
          </ac:spMkLst>
        </pc:spChg>
        <pc:spChg chg="add">
          <ac:chgData name=" " userId="5b1ffaffca9e6d6f" providerId="LiveId" clId="{677AA54C-62E0-4D11-A260-77D8FA466533}" dt="2020-05-10T17:08:13.971" v="4598" actId="26606"/>
          <ac:spMkLst>
            <pc:docMk/>
            <pc:sldMk cId="838258716" sldId="270"/>
            <ac:spMk id="8" creationId="{907EF6B7-1338-4443-8C46-6A318D952DFD}"/>
          </ac:spMkLst>
        </pc:spChg>
        <pc:spChg chg="add">
          <ac:chgData name=" " userId="5b1ffaffca9e6d6f" providerId="LiveId" clId="{677AA54C-62E0-4D11-A260-77D8FA466533}" dt="2020-05-10T17:08:13.971" v="4598" actId="26606"/>
          <ac:spMkLst>
            <pc:docMk/>
            <pc:sldMk cId="838258716" sldId="270"/>
            <ac:spMk id="10" creationId="{DAAE4CDD-124C-4DCF-9584-B6033B545DD5}"/>
          </ac:spMkLst>
        </pc:spChg>
        <pc:spChg chg="add">
          <ac:chgData name=" " userId="5b1ffaffca9e6d6f" providerId="LiveId" clId="{677AA54C-62E0-4D11-A260-77D8FA466533}" dt="2020-05-10T17:08:13.971" v="4598" actId="26606"/>
          <ac:spMkLst>
            <pc:docMk/>
            <pc:sldMk cId="838258716" sldId="270"/>
            <ac:spMk id="12" creationId="{081E4A58-353D-44AE-B2FC-2A74E2E400F7}"/>
          </ac:spMkLst>
        </pc:spChg>
      </pc:sldChg>
      <pc:sldChg chg="addSp modSp new mod setBg">
        <pc:chgData name=" " userId="5b1ffaffca9e6d6f" providerId="LiveId" clId="{677AA54C-62E0-4D11-A260-77D8FA466533}" dt="2020-05-10T17:08:07.428" v="4597" actId="26606"/>
        <pc:sldMkLst>
          <pc:docMk/>
          <pc:sldMk cId="3091071333" sldId="271"/>
        </pc:sldMkLst>
        <pc:spChg chg="mod">
          <ac:chgData name=" " userId="5b1ffaffca9e6d6f" providerId="LiveId" clId="{677AA54C-62E0-4D11-A260-77D8FA466533}" dt="2020-05-10T17:08:07.428" v="4597" actId="26606"/>
          <ac:spMkLst>
            <pc:docMk/>
            <pc:sldMk cId="3091071333" sldId="271"/>
            <ac:spMk id="2" creationId="{A0E45DB5-A973-4039-9187-2C7B64431A51}"/>
          </ac:spMkLst>
        </pc:spChg>
        <pc:spChg chg="mod">
          <ac:chgData name=" " userId="5b1ffaffca9e6d6f" providerId="LiveId" clId="{677AA54C-62E0-4D11-A260-77D8FA466533}" dt="2020-05-10T17:08:07.428" v="4597" actId="26606"/>
          <ac:spMkLst>
            <pc:docMk/>
            <pc:sldMk cId="3091071333" sldId="271"/>
            <ac:spMk id="3" creationId="{CE5FA1C0-93BF-4D93-B102-268A2ADDB8B1}"/>
          </ac:spMkLst>
        </pc:spChg>
        <pc:spChg chg="add">
          <ac:chgData name=" " userId="5b1ffaffca9e6d6f" providerId="LiveId" clId="{677AA54C-62E0-4D11-A260-77D8FA466533}" dt="2020-05-10T17:08:07.428" v="4597" actId="26606"/>
          <ac:spMkLst>
            <pc:docMk/>
            <pc:sldMk cId="3091071333" sldId="271"/>
            <ac:spMk id="8" creationId="{907EF6B7-1338-4443-8C46-6A318D952DFD}"/>
          </ac:spMkLst>
        </pc:spChg>
        <pc:spChg chg="add">
          <ac:chgData name=" " userId="5b1ffaffca9e6d6f" providerId="LiveId" clId="{677AA54C-62E0-4D11-A260-77D8FA466533}" dt="2020-05-10T17:08:07.428" v="4597" actId="26606"/>
          <ac:spMkLst>
            <pc:docMk/>
            <pc:sldMk cId="3091071333" sldId="271"/>
            <ac:spMk id="10" creationId="{DAAE4CDD-124C-4DCF-9584-B6033B545DD5}"/>
          </ac:spMkLst>
        </pc:spChg>
        <pc:spChg chg="add">
          <ac:chgData name=" " userId="5b1ffaffca9e6d6f" providerId="LiveId" clId="{677AA54C-62E0-4D11-A260-77D8FA466533}" dt="2020-05-10T17:08:07.428" v="4597" actId="26606"/>
          <ac:spMkLst>
            <pc:docMk/>
            <pc:sldMk cId="3091071333" sldId="271"/>
            <ac:spMk id="12" creationId="{081E4A58-353D-44AE-B2FC-2A74E2E400F7}"/>
          </ac:spMkLst>
        </pc:spChg>
      </pc:sldChg>
      <pc:sldChg chg="addSp delSp modSp new mod setBg">
        <pc:chgData name=" " userId="5b1ffaffca9e6d6f" providerId="LiveId" clId="{677AA54C-62E0-4D11-A260-77D8FA466533}" dt="2020-05-10T17:07:56.725" v="4596" actId="26606"/>
        <pc:sldMkLst>
          <pc:docMk/>
          <pc:sldMk cId="953269441" sldId="272"/>
        </pc:sldMkLst>
        <pc:spChg chg="mod">
          <ac:chgData name=" " userId="5b1ffaffca9e6d6f" providerId="LiveId" clId="{677AA54C-62E0-4D11-A260-77D8FA466533}" dt="2020-05-10T17:07:56.725" v="4596" actId="26606"/>
          <ac:spMkLst>
            <pc:docMk/>
            <pc:sldMk cId="953269441" sldId="272"/>
            <ac:spMk id="2" creationId="{A2687D61-14AD-4031-AF17-4A68E5F1099B}"/>
          </ac:spMkLst>
        </pc:spChg>
        <pc:spChg chg="del mod">
          <ac:chgData name=" " userId="5b1ffaffca9e6d6f" providerId="LiveId" clId="{677AA54C-62E0-4D11-A260-77D8FA466533}" dt="2020-05-10T17:07:56.725" v="4596" actId="26606"/>
          <ac:spMkLst>
            <pc:docMk/>
            <pc:sldMk cId="953269441" sldId="272"/>
            <ac:spMk id="3" creationId="{F9AA93BE-90AF-4059-B26A-9C2A924F20D7}"/>
          </ac:spMkLst>
        </pc:spChg>
        <pc:spChg chg="add">
          <ac:chgData name=" " userId="5b1ffaffca9e6d6f" providerId="LiveId" clId="{677AA54C-62E0-4D11-A260-77D8FA466533}" dt="2020-05-10T17:07:56.725" v="4596" actId="26606"/>
          <ac:spMkLst>
            <pc:docMk/>
            <pc:sldMk cId="953269441" sldId="272"/>
            <ac:spMk id="10" creationId="{AFF8D2E5-2C4E-47B1-930B-6C82B7C31331}"/>
          </ac:spMkLst>
        </pc:spChg>
        <pc:spChg chg="add">
          <ac:chgData name=" " userId="5b1ffaffca9e6d6f" providerId="LiveId" clId="{677AA54C-62E0-4D11-A260-77D8FA466533}" dt="2020-05-10T17:07:56.725" v="4596" actId="26606"/>
          <ac:spMkLst>
            <pc:docMk/>
            <pc:sldMk cId="953269441" sldId="272"/>
            <ac:spMk id="12" creationId="{801E4ADA-0EA9-4930-846E-3C11E8BED6DD}"/>
          </ac:spMkLst>
        </pc:spChg>
        <pc:spChg chg="add">
          <ac:chgData name=" " userId="5b1ffaffca9e6d6f" providerId="LiveId" clId="{677AA54C-62E0-4D11-A260-77D8FA466533}" dt="2020-05-10T17:07:56.725" v="4596" actId="26606"/>
          <ac:spMkLst>
            <pc:docMk/>
            <pc:sldMk cId="953269441" sldId="272"/>
            <ac:spMk id="14" creationId="{FB92FFCE-0C90-454E-AA25-D4EE9A6C39C5}"/>
          </ac:spMkLst>
        </pc:spChg>
        <pc:graphicFrameChg chg="add">
          <ac:chgData name=" " userId="5b1ffaffca9e6d6f" providerId="LiveId" clId="{677AA54C-62E0-4D11-A260-77D8FA466533}" dt="2020-05-10T17:07:56.725" v="4596" actId="26606"/>
          <ac:graphicFrameMkLst>
            <pc:docMk/>
            <pc:sldMk cId="953269441" sldId="272"/>
            <ac:graphicFrameMk id="5" creationId="{F44B5952-606F-4C10-8598-CC3572CCF0AA}"/>
          </ac:graphicFrameMkLst>
        </pc:graphicFrameChg>
      </pc:sldChg>
      <pc:sldChg chg="addSp modSp new mod setBg">
        <pc:chgData name=" " userId="5b1ffaffca9e6d6f" providerId="LiveId" clId="{677AA54C-62E0-4D11-A260-77D8FA466533}" dt="2020-05-10T17:14:18.535" v="5111" actId="26606"/>
        <pc:sldMkLst>
          <pc:docMk/>
          <pc:sldMk cId="3796896993" sldId="273"/>
        </pc:sldMkLst>
        <pc:spChg chg="mod">
          <ac:chgData name=" " userId="5b1ffaffca9e6d6f" providerId="LiveId" clId="{677AA54C-62E0-4D11-A260-77D8FA466533}" dt="2020-05-10T17:14:18.535" v="5111" actId="26606"/>
          <ac:spMkLst>
            <pc:docMk/>
            <pc:sldMk cId="3796896993" sldId="273"/>
            <ac:spMk id="2" creationId="{0F49E4FD-6A6E-45E7-80B4-ABBB41C20E29}"/>
          </ac:spMkLst>
        </pc:spChg>
        <pc:spChg chg="mod">
          <ac:chgData name=" " userId="5b1ffaffca9e6d6f" providerId="LiveId" clId="{677AA54C-62E0-4D11-A260-77D8FA466533}" dt="2020-05-10T17:14:18.535" v="5111" actId="26606"/>
          <ac:spMkLst>
            <pc:docMk/>
            <pc:sldMk cId="3796896993" sldId="273"/>
            <ac:spMk id="3" creationId="{FE3D7C86-AAE9-4883-8C46-2E5ACDDBC50A}"/>
          </ac:spMkLst>
        </pc:spChg>
        <pc:spChg chg="add">
          <ac:chgData name=" " userId="5b1ffaffca9e6d6f" providerId="LiveId" clId="{677AA54C-62E0-4D11-A260-77D8FA466533}" dt="2020-05-10T17:14:18.535" v="5111" actId="26606"/>
          <ac:spMkLst>
            <pc:docMk/>
            <pc:sldMk cId="3796896993" sldId="273"/>
            <ac:spMk id="8" creationId="{DAF1966E-FD40-4A4A-B61B-C4DF7FA05F06}"/>
          </ac:spMkLst>
        </pc:spChg>
        <pc:spChg chg="add">
          <ac:chgData name=" " userId="5b1ffaffca9e6d6f" providerId="LiveId" clId="{677AA54C-62E0-4D11-A260-77D8FA466533}" dt="2020-05-10T17:14:18.535" v="5111" actId="26606"/>
          <ac:spMkLst>
            <pc:docMk/>
            <pc:sldMk cId="3796896993" sldId="273"/>
            <ac:spMk id="10" creationId="{047BFA19-D45E-416B-A404-7AF2F3F27017}"/>
          </ac:spMkLst>
        </pc:spChg>
        <pc:spChg chg="add">
          <ac:chgData name=" " userId="5b1ffaffca9e6d6f" providerId="LiveId" clId="{677AA54C-62E0-4D11-A260-77D8FA466533}" dt="2020-05-10T17:14:18.535" v="5111" actId="26606"/>
          <ac:spMkLst>
            <pc:docMk/>
            <pc:sldMk cId="3796896993" sldId="273"/>
            <ac:spMk id="12" creationId="{8E0105E7-23DB-4CF2-8258-FF47C7620F6E}"/>
          </ac:spMkLst>
        </pc:spChg>
        <pc:spChg chg="add">
          <ac:chgData name=" " userId="5b1ffaffca9e6d6f" providerId="LiveId" clId="{677AA54C-62E0-4D11-A260-77D8FA466533}" dt="2020-05-10T17:14:18.535" v="5111" actId="26606"/>
          <ac:spMkLst>
            <pc:docMk/>
            <pc:sldMk cId="3796896993" sldId="273"/>
            <ac:spMk id="14" creationId="{074B4F7D-14B2-478B-8BF5-01E4E0C5D263}"/>
          </ac:spMkLst>
        </pc:spChg>
      </pc:sldChg>
      <pc:sldChg chg="addSp modSp new mod setBg">
        <pc:chgData name=" " userId="5b1ffaffca9e6d6f" providerId="LiveId" clId="{677AA54C-62E0-4D11-A260-77D8FA466533}" dt="2020-05-11T16:08:20.333" v="5683" actId="26606"/>
        <pc:sldMkLst>
          <pc:docMk/>
          <pc:sldMk cId="42379203" sldId="274"/>
        </pc:sldMkLst>
        <pc:spChg chg="mod">
          <ac:chgData name=" " userId="5b1ffaffca9e6d6f" providerId="LiveId" clId="{677AA54C-62E0-4D11-A260-77D8FA466533}" dt="2020-05-11T16:08:20.333" v="5683" actId="26606"/>
          <ac:spMkLst>
            <pc:docMk/>
            <pc:sldMk cId="42379203" sldId="274"/>
            <ac:spMk id="2" creationId="{D8DEBE2A-9D43-4116-BD3D-3A928A5FE7FD}"/>
          </ac:spMkLst>
        </pc:spChg>
        <pc:spChg chg="mod">
          <ac:chgData name=" " userId="5b1ffaffca9e6d6f" providerId="LiveId" clId="{677AA54C-62E0-4D11-A260-77D8FA466533}" dt="2020-05-11T16:08:20.333" v="5683" actId="26606"/>
          <ac:spMkLst>
            <pc:docMk/>
            <pc:sldMk cId="42379203" sldId="274"/>
            <ac:spMk id="3" creationId="{55480373-9FFE-4019-BFB4-52CF9CBB4B10}"/>
          </ac:spMkLst>
        </pc:spChg>
        <pc:spChg chg="add">
          <ac:chgData name=" " userId="5b1ffaffca9e6d6f" providerId="LiveId" clId="{677AA54C-62E0-4D11-A260-77D8FA466533}" dt="2020-05-11T16:08:20.333" v="5683" actId="26606"/>
          <ac:spMkLst>
            <pc:docMk/>
            <pc:sldMk cId="42379203" sldId="274"/>
            <ac:spMk id="8" creationId="{907EF6B7-1338-4443-8C46-6A318D952DFD}"/>
          </ac:spMkLst>
        </pc:spChg>
        <pc:spChg chg="add">
          <ac:chgData name=" " userId="5b1ffaffca9e6d6f" providerId="LiveId" clId="{677AA54C-62E0-4D11-A260-77D8FA466533}" dt="2020-05-11T16:08:20.333" v="5683" actId="26606"/>
          <ac:spMkLst>
            <pc:docMk/>
            <pc:sldMk cId="42379203" sldId="274"/>
            <ac:spMk id="10" creationId="{DAAE4CDD-124C-4DCF-9584-B6033B545DD5}"/>
          </ac:spMkLst>
        </pc:spChg>
        <pc:spChg chg="add">
          <ac:chgData name=" " userId="5b1ffaffca9e6d6f" providerId="LiveId" clId="{677AA54C-62E0-4D11-A260-77D8FA466533}" dt="2020-05-11T16:08:20.333" v="5683" actId="26606"/>
          <ac:spMkLst>
            <pc:docMk/>
            <pc:sldMk cId="42379203" sldId="274"/>
            <ac:spMk id="12" creationId="{081E4A58-353D-44AE-B2FC-2A74E2E400F7}"/>
          </ac:spMkLst>
        </pc:spChg>
      </pc:sldChg>
      <pc:sldChg chg="addSp delSp modSp new mod setBg">
        <pc:chgData name=" " userId="5b1ffaffca9e6d6f" providerId="LiveId" clId="{677AA54C-62E0-4D11-A260-77D8FA466533}" dt="2020-05-11T16:12:49.973" v="6021" actId="26606"/>
        <pc:sldMkLst>
          <pc:docMk/>
          <pc:sldMk cId="384076366" sldId="275"/>
        </pc:sldMkLst>
        <pc:spChg chg="mod">
          <ac:chgData name=" " userId="5b1ffaffca9e6d6f" providerId="LiveId" clId="{677AA54C-62E0-4D11-A260-77D8FA466533}" dt="2020-05-11T16:12:49.973" v="6021" actId="26606"/>
          <ac:spMkLst>
            <pc:docMk/>
            <pc:sldMk cId="384076366" sldId="275"/>
            <ac:spMk id="2" creationId="{0A43AB2F-6BCA-40A1-8CB5-CBDFA88862A8}"/>
          </ac:spMkLst>
        </pc:spChg>
        <pc:spChg chg="del mod">
          <ac:chgData name=" " userId="5b1ffaffca9e6d6f" providerId="LiveId" clId="{677AA54C-62E0-4D11-A260-77D8FA466533}" dt="2020-05-11T16:12:49.973" v="6021" actId="26606"/>
          <ac:spMkLst>
            <pc:docMk/>
            <pc:sldMk cId="384076366" sldId="275"/>
            <ac:spMk id="3" creationId="{DBCFF3EF-BAEE-4F44-BBBF-2BACEBCB008C}"/>
          </ac:spMkLst>
        </pc:spChg>
        <pc:spChg chg="add">
          <ac:chgData name=" " userId="5b1ffaffca9e6d6f" providerId="LiveId" clId="{677AA54C-62E0-4D11-A260-77D8FA466533}" dt="2020-05-11T16:12:49.973" v="6021" actId="26606"/>
          <ac:spMkLst>
            <pc:docMk/>
            <pc:sldMk cId="384076366" sldId="275"/>
            <ac:spMk id="10" creationId="{4351DFE5-F63D-4BE0-BDA9-E3EB88F01AA5}"/>
          </ac:spMkLst>
        </pc:spChg>
        <pc:graphicFrameChg chg="add">
          <ac:chgData name=" " userId="5b1ffaffca9e6d6f" providerId="LiveId" clId="{677AA54C-62E0-4D11-A260-77D8FA466533}" dt="2020-05-11T16:12:49.973" v="6021" actId="26606"/>
          <ac:graphicFrameMkLst>
            <pc:docMk/>
            <pc:sldMk cId="384076366" sldId="275"/>
            <ac:graphicFrameMk id="5" creationId="{6818EBEB-1DC8-4C8C-B907-163EE311839D}"/>
          </ac:graphicFrameMkLst>
        </pc:graphicFrameChg>
        <pc:picChg chg="add">
          <ac:chgData name=" " userId="5b1ffaffca9e6d6f" providerId="LiveId" clId="{677AA54C-62E0-4D11-A260-77D8FA466533}" dt="2020-05-11T16:12:49.973" v="6021" actId="26606"/>
          <ac:picMkLst>
            <pc:docMk/>
            <pc:sldMk cId="384076366" sldId="275"/>
            <ac:picMk id="12" creationId="{02DD2BC0-6F29-4B4F-8D61-2DCF6D2E8E73}"/>
          </ac:picMkLst>
        </pc:picChg>
      </pc:sldChg>
      <pc:sldChg chg="addSp delSp modSp new mod setBg">
        <pc:chgData name=" " userId="5b1ffaffca9e6d6f" providerId="LiveId" clId="{677AA54C-62E0-4D11-A260-77D8FA466533}" dt="2020-05-11T16:17:33.164" v="6549" actId="26606"/>
        <pc:sldMkLst>
          <pc:docMk/>
          <pc:sldMk cId="3562756889" sldId="276"/>
        </pc:sldMkLst>
        <pc:spChg chg="mod">
          <ac:chgData name=" " userId="5b1ffaffca9e6d6f" providerId="LiveId" clId="{677AA54C-62E0-4D11-A260-77D8FA466533}" dt="2020-05-11T16:17:33.164" v="6549" actId="26606"/>
          <ac:spMkLst>
            <pc:docMk/>
            <pc:sldMk cId="3562756889" sldId="276"/>
            <ac:spMk id="2" creationId="{15AD8362-7C79-46CF-9212-BF780429D20B}"/>
          </ac:spMkLst>
        </pc:spChg>
        <pc:spChg chg="del mod">
          <ac:chgData name=" " userId="5b1ffaffca9e6d6f" providerId="LiveId" clId="{677AA54C-62E0-4D11-A260-77D8FA466533}" dt="2020-05-11T16:17:33.164" v="6549" actId="26606"/>
          <ac:spMkLst>
            <pc:docMk/>
            <pc:sldMk cId="3562756889" sldId="276"/>
            <ac:spMk id="3" creationId="{97CD5DB6-A409-4978-8D5C-05F7720ED41B}"/>
          </ac:spMkLst>
        </pc:spChg>
        <pc:spChg chg="add">
          <ac:chgData name=" " userId="5b1ffaffca9e6d6f" providerId="LiveId" clId="{677AA54C-62E0-4D11-A260-77D8FA466533}" dt="2020-05-11T16:17:33.164" v="6549" actId="26606"/>
          <ac:spMkLst>
            <pc:docMk/>
            <pc:sldMk cId="3562756889" sldId="276"/>
            <ac:spMk id="10" creationId="{42285737-90EE-47DC-AC80-8AE156B11969}"/>
          </ac:spMkLst>
        </pc:spChg>
        <pc:grpChg chg="add">
          <ac:chgData name=" " userId="5b1ffaffca9e6d6f" providerId="LiveId" clId="{677AA54C-62E0-4D11-A260-77D8FA466533}" dt="2020-05-11T16:17:33.164" v="6549" actId="26606"/>
          <ac:grpSpMkLst>
            <pc:docMk/>
            <pc:sldMk cId="3562756889" sldId="276"/>
            <ac:grpSpMk id="12" creationId="{B57BDC17-F1B3-455F-BBF1-680AA1F25C06}"/>
          </ac:grpSpMkLst>
        </pc:grpChg>
        <pc:graphicFrameChg chg="add">
          <ac:chgData name=" " userId="5b1ffaffca9e6d6f" providerId="LiveId" clId="{677AA54C-62E0-4D11-A260-77D8FA466533}" dt="2020-05-11T16:17:33.164" v="6549" actId="26606"/>
          <ac:graphicFrameMkLst>
            <pc:docMk/>
            <pc:sldMk cId="3562756889" sldId="276"/>
            <ac:graphicFrameMk id="5" creationId="{46A2ADBE-17AF-4BD0-B619-B752A7CDA0D3}"/>
          </ac:graphicFrameMkLst>
        </pc:graphicFrameChg>
      </pc:sldChg>
      <pc:sldChg chg="addSp delSp modSp new mod setBg">
        <pc:chgData name=" " userId="5b1ffaffca9e6d6f" providerId="LiveId" clId="{677AA54C-62E0-4D11-A260-77D8FA466533}" dt="2020-05-11T16:21:58.833" v="6991" actId="26606"/>
        <pc:sldMkLst>
          <pc:docMk/>
          <pc:sldMk cId="3911237239" sldId="277"/>
        </pc:sldMkLst>
        <pc:spChg chg="mod">
          <ac:chgData name=" " userId="5b1ffaffca9e6d6f" providerId="LiveId" clId="{677AA54C-62E0-4D11-A260-77D8FA466533}" dt="2020-05-11T16:21:58.833" v="6991" actId="26606"/>
          <ac:spMkLst>
            <pc:docMk/>
            <pc:sldMk cId="3911237239" sldId="277"/>
            <ac:spMk id="2" creationId="{72C37EEE-2A6D-4AB4-97E6-D4D7D846A90E}"/>
          </ac:spMkLst>
        </pc:spChg>
        <pc:spChg chg="del mod">
          <ac:chgData name=" " userId="5b1ffaffca9e6d6f" providerId="LiveId" clId="{677AA54C-62E0-4D11-A260-77D8FA466533}" dt="2020-05-11T16:21:58.833" v="6991" actId="26606"/>
          <ac:spMkLst>
            <pc:docMk/>
            <pc:sldMk cId="3911237239" sldId="277"/>
            <ac:spMk id="3" creationId="{679910B0-849A-4375-8EA2-FF7EF5E35376}"/>
          </ac:spMkLst>
        </pc:spChg>
        <pc:spChg chg="add">
          <ac:chgData name=" " userId="5b1ffaffca9e6d6f" providerId="LiveId" clId="{677AA54C-62E0-4D11-A260-77D8FA466533}" dt="2020-05-11T16:21:58.833" v="6991" actId="26606"/>
          <ac:spMkLst>
            <pc:docMk/>
            <pc:sldMk cId="3911237239" sldId="277"/>
            <ac:spMk id="10" creationId="{42285737-90EE-47DC-AC80-8AE156B11969}"/>
          </ac:spMkLst>
        </pc:spChg>
        <pc:grpChg chg="add">
          <ac:chgData name=" " userId="5b1ffaffca9e6d6f" providerId="LiveId" clId="{677AA54C-62E0-4D11-A260-77D8FA466533}" dt="2020-05-11T16:21:58.833" v="6991" actId="26606"/>
          <ac:grpSpMkLst>
            <pc:docMk/>
            <pc:sldMk cId="3911237239" sldId="277"/>
            <ac:grpSpMk id="12" creationId="{B57BDC17-F1B3-455F-BBF1-680AA1F25C06}"/>
          </ac:grpSpMkLst>
        </pc:grpChg>
        <pc:graphicFrameChg chg="add">
          <ac:chgData name=" " userId="5b1ffaffca9e6d6f" providerId="LiveId" clId="{677AA54C-62E0-4D11-A260-77D8FA466533}" dt="2020-05-11T16:21:58.833" v="6991" actId="26606"/>
          <ac:graphicFrameMkLst>
            <pc:docMk/>
            <pc:sldMk cId="3911237239" sldId="277"/>
            <ac:graphicFrameMk id="5" creationId="{B62F5926-2AB3-4F3F-924C-D45562780302}"/>
          </ac:graphicFrameMkLst>
        </pc:graphicFrameChg>
      </pc:sldChg>
      <pc:sldChg chg="addSp modSp new mod setBg">
        <pc:chgData name=" " userId="5b1ffaffca9e6d6f" providerId="LiveId" clId="{677AA54C-62E0-4D11-A260-77D8FA466533}" dt="2020-05-11T16:25:42.415" v="7379" actId="26606"/>
        <pc:sldMkLst>
          <pc:docMk/>
          <pc:sldMk cId="1424710005" sldId="278"/>
        </pc:sldMkLst>
        <pc:spChg chg="mod">
          <ac:chgData name=" " userId="5b1ffaffca9e6d6f" providerId="LiveId" clId="{677AA54C-62E0-4D11-A260-77D8FA466533}" dt="2020-05-11T16:25:42.415" v="7379" actId="26606"/>
          <ac:spMkLst>
            <pc:docMk/>
            <pc:sldMk cId="1424710005" sldId="278"/>
            <ac:spMk id="2" creationId="{838F78E1-5B06-478B-B885-68AB13AFC74D}"/>
          </ac:spMkLst>
        </pc:spChg>
        <pc:spChg chg="mod">
          <ac:chgData name=" " userId="5b1ffaffca9e6d6f" providerId="LiveId" clId="{677AA54C-62E0-4D11-A260-77D8FA466533}" dt="2020-05-11T16:25:42.415" v="7379" actId="26606"/>
          <ac:spMkLst>
            <pc:docMk/>
            <pc:sldMk cId="1424710005" sldId="278"/>
            <ac:spMk id="3" creationId="{FAFD2C9C-B7AB-41A8-833E-585E7BBD5ECA}"/>
          </ac:spMkLst>
        </pc:spChg>
        <pc:spChg chg="add">
          <ac:chgData name=" " userId="5b1ffaffca9e6d6f" providerId="LiveId" clId="{677AA54C-62E0-4D11-A260-77D8FA466533}" dt="2020-05-11T16:25:42.415" v="7379" actId="26606"/>
          <ac:spMkLst>
            <pc:docMk/>
            <pc:sldMk cId="1424710005" sldId="278"/>
            <ac:spMk id="8" creationId="{907EF6B7-1338-4443-8C46-6A318D952DFD}"/>
          </ac:spMkLst>
        </pc:spChg>
        <pc:spChg chg="add">
          <ac:chgData name=" " userId="5b1ffaffca9e6d6f" providerId="LiveId" clId="{677AA54C-62E0-4D11-A260-77D8FA466533}" dt="2020-05-11T16:25:42.415" v="7379" actId="26606"/>
          <ac:spMkLst>
            <pc:docMk/>
            <pc:sldMk cId="1424710005" sldId="278"/>
            <ac:spMk id="10" creationId="{DAAE4CDD-124C-4DCF-9584-B6033B545DD5}"/>
          </ac:spMkLst>
        </pc:spChg>
        <pc:spChg chg="add">
          <ac:chgData name=" " userId="5b1ffaffca9e6d6f" providerId="LiveId" clId="{677AA54C-62E0-4D11-A260-77D8FA466533}" dt="2020-05-11T16:25:42.415" v="7379" actId="26606"/>
          <ac:spMkLst>
            <pc:docMk/>
            <pc:sldMk cId="1424710005" sldId="278"/>
            <ac:spMk id="12" creationId="{081E4A58-353D-44AE-B2FC-2A74E2E400F7}"/>
          </ac:spMkLst>
        </pc:spChg>
      </pc:sldChg>
      <pc:sldChg chg="addSp modSp new mod setBg">
        <pc:chgData name=" " userId="5b1ffaffca9e6d6f" providerId="LiveId" clId="{677AA54C-62E0-4D11-A260-77D8FA466533}" dt="2020-05-11T16:30:07.798" v="7867" actId="26606"/>
        <pc:sldMkLst>
          <pc:docMk/>
          <pc:sldMk cId="1913954442" sldId="279"/>
        </pc:sldMkLst>
        <pc:spChg chg="mod">
          <ac:chgData name=" " userId="5b1ffaffca9e6d6f" providerId="LiveId" clId="{677AA54C-62E0-4D11-A260-77D8FA466533}" dt="2020-05-11T16:30:07.798" v="7867" actId="26606"/>
          <ac:spMkLst>
            <pc:docMk/>
            <pc:sldMk cId="1913954442" sldId="279"/>
            <ac:spMk id="2" creationId="{8438D007-62CB-436D-BBE1-239977584EF7}"/>
          </ac:spMkLst>
        </pc:spChg>
        <pc:spChg chg="mod">
          <ac:chgData name=" " userId="5b1ffaffca9e6d6f" providerId="LiveId" clId="{677AA54C-62E0-4D11-A260-77D8FA466533}" dt="2020-05-11T16:30:07.798" v="7867" actId="26606"/>
          <ac:spMkLst>
            <pc:docMk/>
            <pc:sldMk cId="1913954442" sldId="279"/>
            <ac:spMk id="3" creationId="{C76F6455-FBE3-4B41-9708-661307ED99AC}"/>
          </ac:spMkLst>
        </pc:spChg>
        <pc:spChg chg="add">
          <ac:chgData name=" " userId="5b1ffaffca9e6d6f" providerId="LiveId" clId="{677AA54C-62E0-4D11-A260-77D8FA466533}" dt="2020-05-11T16:30:07.798" v="7867" actId="26606"/>
          <ac:spMkLst>
            <pc:docMk/>
            <pc:sldMk cId="1913954442" sldId="279"/>
            <ac:spMk id="8" creationId="{1C799903-48D5-4A31-A1A2-541072D9771E}"/>
          </ac:spMkLst>
        </pc:spChg>
        <pc:spChg chg="add">
          <ac:chgData name=" " userId="5b1ffaffca9e6d6f" providerId="LiveId" clId="{677AA54C-62E0-4D11-A260-77D8FA466533}" dt="2020-05-11T16:30:07.798" v="7867" actId="26606"/>
          <ac:spMkLst>
            <pc:docMk/>
            <pc:sldMk cId="1913954442" sldId="279"/>
            <ac:spMk id="10" creationId="{8EFFF109-FC58-4FD3-BE05-9775A1310F55}"/>
          </ac:spMkLst>
        </pc:spChg>
        <pc:spChg chg="add">
          <ac:chgData name=" " userId="5b1ffaffca9e6d6f" providerId="LiveId" clId="{677AA54C-62E0-4D11-A260-77D8FA466533}" dt="2020-05-11T16:30:07.798" v="7867" actId="26606"/>
          <ac:spMkLst>
            <pc:docMk/>
            <pc:sldMk cId="1913954442" sldId="279"/>
            <ac:spMk id="12" creationId="{E1B96AD6-92A9-4273-A62B-96A1C3E0BA95}"/>
          </ac:spMkLst>
        </pc:spChg>
        <pc:spChg chg="add">
          <ac:chgData name=" " userId="5b1ffaffca9e6d6f" providerId="LiveId" clId="{677AA54C-62E0-4D11-A260-77D8FA466533}" dt="2020-05-11T16:30:07.798" v="7867" actId="26606"/>
          <ac:spMkLst>
            <pc:docMk/>
            <pc:sldMk cId="1913954442" sldId="279"/>
            <ac:spMk id="14" creationId="{463EEC44-1BA3-44ED-81FC-A644B04B2A44}"/>
          </ac:spMkLst>
        </pc:spChg>
      </pc:sldChg>
      <pc:sldChg chg="addSp modSp new mod setBg">
        <pc:chgData name=" " userId="5b1ffaffca9e6d6f" providerId="LiveId" clId="{677AA54C-62E0-4D11-A260-77D8FA466533}" dt="2020-05-11T16:33:57.987" v="8359" actId="26606"/>
        <pc:sldMkLst>
          <pc:docMk/>
          <pc:sldMk cId="2413868130" sldId="280"/>
        </pc:sldMkLst>
        <pc:spChg chg="mod">
          <ac:chgData name=" " userId="5b1ffaffca9e6d6f" providerId="LiveId" clId="{677AA54C-62E0-4D11-A260-77D8FA466533}" dt="2020-05-11T16:33:57.987" v="8359" actId="26606"/>
          <ac:spMkLst>
            <pc:docMk/>
            <pc:sldMk cId="2413868130" sldId="280"/>
            <ac:spMk id="2" creationId="{1904A393-C91C-4F2A-AAF1-868964901801}"/>
          </ac:spMkLst>
        </pc:spChg>
        <pc:spChg chg="mod">
          <ac:chgData name=" " userId="5b1ffaffca9e6d6f" providerId="LiveId" clId="{677AA54C-62E0-4D11-A260-77D8FA466533}" dt="2020-05-11T16:33:57.987" v="8359" actId="26606"/>
          <ac:spMkLst>
            <pc:docMk/>
            <pc:sldMk cId="2413868130" sldId="280"/>
            <ac:spMk id="3" creationId="{CFE62270-9EDD-4C29-8698-173855F6507D}"/>
          </ac:spMkLst>
        </pc:spChg>
        <pc:spChg chg="add">
          <ac:chgData name=" " userId="5b1ffaffca9e6d6f" providerId="LiveId" clId="{677AA54C-62E0-4D11-A260-77D8FA466533}" dt="2020-05-11T16:33:57.987" v="8359" actId="26606"/>
          <ac:spMkLst>
            <pc:docMk/>
            <pc:sldMk cId="2413868130" sldId="280"/>
            <ac:spMk id="8" creationId="{1C799903-48D5-4A31-A1A2-541072D9771E}"/>
          </ac:spMkLst>
        </pc:spChg>
        <pc:spChg chg="add">
          <ac:chgData name=" " userId="5b1ffaffca9e6d6f" providerId="LiveId" clId="{677AA54C-62E0-4D11-A260-77D8FA466533}" dt="2020-05-11T16:33:57.987" v="8359" actId="26606"/>
          <ac:spMkLst>
            <pc:docMk/>
            <pc:sldMk cId="2413868130" sldId="280"/>
            <ac:spMk id="10" creationId="{8EFFF109-FC58-4FD3-BE05-9775A1310F55}"/>
          </ac:spMkLst>
        </pc:spChg>
        <pc:spChg chg="add">
          <ac:chgData name=" " userId="5b1ffaffca9e6d6f" providerId="LiveId" clId="{677AA54C-62E0-4D11-A260-77D8FA466533}" dt="2020-05-11T16:33:57.987" v="8359" actId="26606"/>
          <ac:spMkLst>
            <pc:docMk/>
            <pc:sldMk cId="2413868130" sldId="280"/>
            <ac:spMk id="12" creationId="{E1B96AD6-92A9-4273-A62B-96A1C3E0BA95}"/>
          </ac:spMkLst>
        </pc:spChg>
        <pc:spChg chg="add">
          <ac:chgData name=" " userId="5b1ffaffca9e6d6f" providerId="LiveId" clId="{677AA54C-62E0-4D11-A260-77D8FA466533}" dt="2020-05-11T16:33:57.987" v="8359" actId="26606"/>
          <ac:spMkLst>
            <pc:docMk/>
            <pc:sldMk cId="2413868130" sldId="280"/>
            <ac:spMk id="14" creationId="{463EEC44-1BA3-44ED-81FC-A644B04B2A44}"/>
          </ac:spMkLst>
        </pc:spChg>
      </pc:sldChg>
      <pc:sldChg chg="addSp modSp new mod setBg">
        <pc:chgData name=" " userId="5b1ffaffca9e6d6f" providerId="LiveId" clId="{677AA54C-62E0-4D11-A260-77D8FA466533}" dt="2020-05-11T16:38:13.750" v="8768" actId="26606"/>
        <pc:sldMkLst>
          <pc:docMk/>
          <pc:sldMk cId="4138980885" sldId="281"/>
        </pc:sldMkLst>
        <pc:spChg chg="mod">
          <ac:chgData name=" " userId="5b1ffaffca9e6d6f" providerId="LiveId" clId="{677AA54C-62E0-4D11-A260-77D8FA466533}" dt="2020-05-11T16:38:13.750" v="8768" actId="26606"/>
          <ac:spMkLst>
            <pc:docMk/>
            <pc:sldMk cId="4138980885" sldId="281"/>
            <ac:spMk id="2" creationId="{C0BBBB9B-1370-4E74-8E32-9179F7297F9D}"/>
          </ac:spMkLst>
        </pc:spChg>
        <pc:spChg chg="mod">
          <ac:chgData name=" " userId="5b1ffaffca9e6d6f" providerId="LiveId" clId="{677AA54C-62E0-4D11-A260-77D8FA466533}" dt="2020-05-11T16:38:13.750" v="8768" actId="26606"/>
          <ac:spMkLst>
            <pc:docMk/>
            <pc:sldMk cId="4138980885" sldId="281"/>
            <ac:spMk id="3" creationId="{5B404966-7231-496D-A456-033BCDE73DCC}"/>
          </ac:spMkLst>
        </pc:spChg>
        <pc:spChg chg="add">
          <ac:chgData name=" " userId="5b1ffaffca9e6d6f" providerId="LiveId" clId="{677AA54C-62E0-4D11-A260-77D8FA466533}" dt="2020-05-11T16:38:13.750" v="8768" actId="26606"/>
          <ac:spMkLst>
            <pc:docMk/>
            <pc:sldMk cId="4138980885" sldId="281"/>
            <ac:spMk id="8" creationId="{907EF6B7-1338-4443-8C46-6A318D952DFD}"/>
          </ac:spMkLst>
        </pc:spChg>
        <pc:spChg chg="add">
          <ac:chgData name=" " userId="5b1ffaffca9e6d6f" providerId="LiveId" clId="{677AA54C-62E0-4D11-A260-77D8FA466533}" dt="2020-05-11T16:38:13.750" v="8768" actId="26606"/>
          <ac:spMkLst>
            <pc:docMk/>
            <pc:sldMk cId="4138980885" sldId="281"/>
            <ac:spMk id="10" creationId="{DAAE4CDD-124C-4DCF-9584-B6033B545DD5}"/>
          </ac:spMkLst>
        </pc:spChg>
        <pc:spChg chg="add">
          <ac:chgData name=" " userId="5b1ffaffca9e6d6f" providerId="LiveId" clId="{677AA54C-62E0-4D11-A260-77D8FA466533}" dt="2020-05-11T16:38:13.750" v="8768" actId="26606"/>
          <ac:spMkLst>
            <pc:docMk/>
            <pc:sldMk cId="4138980885" sldId="281"/>
            <ac:spMk id="12" creationId="{081E4A58-353D-44AE-B2FC-2A74E2E400F7}"/>
          </ac:spMkLst>
        </pc:spChg>
      </pc:sldChg>
      <pc:sldChg chg="addSp modSp new mod setBg">
        <pc:chgData name=" " userId="5b1ffaffca9e6d6f" providerId="LiveId" clId="{677AA54C-62E0-4D11-A260-77D8FA466533}" dt="2020-05-11T16:43:23.856" v="9264" actId="26606"/>
        <pc:sldMkLst>
          <pc:docMk/>
          <pc:sldMk cId="1915548891" sldId="282"/>
        </pc:sldMkLst>
        <pc:spChg chg="mod">
          <ac:chgData name=" " userId="5b1ffaffca9e6d6f" providerId="LiveId" clId="{677AA54C-62E0-4D11-A260-77D8FA466533}" dt="2020-05-11T16:43:23.856" v="9264" actId="26606"/>
          <ac:spMkLst>
            <pc:docMk/>
            <pc:sldMk cId="1915548891" sldId="282"/>
            <ac:spMk id="2" creationId="{DBD79706-D4C5-43B3-A106-00C39717E396}"/>
          </ac:spMkLst>
        </pc:spChg>
        <pc:spChg chg="mod">
          <ac:chgData name=" " userId="5b1ffaffca9e6d6f" providerId="LiveId" clId="{677AA54C-62E0-4D11-A260-77D8FA466533}" dt="2020-05-11T16:43:23.856" v="9264" actId="26606"/>
          <ac:spMkLst>
            <pc:docMk/>
            <pc:sldMk cId="1915548891" sldId="282"/>
            <ac:spMk id="3" creationId="{2F70DBC9-2639-4F28-A591-3BC6DA4C3296}"/>
          </ac:spMkLst>
        </pc:spChg>
        <pc:spChg chg="add">
          <ac:chgData name=" " userId="5b1ffaffca9e6d6f" providerId="LiveId" clId="{677AA54C-62E0-4D11-A260-77D8FA466533}" dt="2020-05-11T16:43:23.856" v="9264" actId="26606"/>
          <ac:spMkLst>
            <pc:docMk/>
            <pc:sldMk cId="1915548891" sldId="282"/>
            <ac:spMk id="8" creationId="{1C799903-48D5-4A31-A1A2-541072D9771E}"/>
          </ac:spMkLst>
        </pc:spChg>
        <pc:spChg chg="add">
          <ac:chgData name=" " userId="5b1ffaffca9e6d6f" providerId="LiveId" clId="{677AA54C-62E0-4D11-A260-77D8FA466533}" dt="2020-05-11T16:43:23.856" v="9264" actId="26606"/>
          <ac:spMkLst>
            <pc:docMk/>
            <pc:sldMk cId="1915548891" sldId="282"/>
            <ac:spMk id="10" creationId="{8EFFF109-FC58-4FD3-BE05-9775A1310F55}"/>
          </ac:spMkLst>
        </pc:spChg>
        <pc:spChg chg="add">
          <ac:chgData name=" " userId="5b1ffaffca9e6d6f" providerId="LiveId" clId="{677AA54C-62E0-4D11-A260-77D8FA466533}" dt="2020-05-11T16:43:23.856" v="9264" actId="26606"/>
          <ac:spMkLst>
            <pc:docMk/>
            <pc:sldMk cId="1915548891" sldId="282"/>
            <ac:spMk id="12" creationId="{E1B96AD6-92A9-4273-A62B-96A1C3E0BA95}"/>
          </ac:spMkLst>
        </pc:spChg>
        <pc:spChg chg="add">
          <ac:chgData name=" " userId="5b1ffaffca9e6d6f" providerId="LiveId" clId="{677AA54C-62E0-4D11-A260-77D8FA466533}" dt="2020-05-11T16:43:23.856" v="9264" actId="26606"/>
          <ac:spMkLst>
            <pc:docMk/>
            <pc:sldMk cId="1915548891" sldId="282"/>
            <ac:spMk id="14" creationId="{463EEC44-1BA3-44ED-81FC-A644B04B2A44}"/>
          </ac:spMkLst>
        </pc:spChg>
      </pc:sldChg>
      <pc:sldChg chg="addSp modSp new mod setBg">
        <pc:chgData name=" " userId="5b1ffaffca9e6d6f" providerId="LiveId" clId="{677AA54C-62E0-4D11-A260-77D8FA466533}" dt="2020-05-11T16:47:35.852" v="9659" actId="26606"/>
        <pc:sldMkLst>
          <pc:docMk/>
          <pc:sldMk cId="1191952453" sldId="283"/>
        </pc:sldMkLst>
        <pc:spChg chg="mod">
          <ac:chgData name=" " userId="5b1ffaffca9e6d6f" providerId="LiveId" clId="{677AA54C-62E0-4D11-A260-77D8FA466533}" dt="2020-05-11T16:47:35.852" v="9659" actId="26606"/>
          <ac:spMkLst>
            <pc:docMk/>
            <pc:sldMk cId="1191952453" sldId="283"/>
            <ac:spMk id="2" creationId="{9B8557A1-40D3-4F31-A79C-59CE4423BFF9}"/>
          </ac:spMkLst>
        </pc:spChg>
        <pc:spChg chg="mod">
          <ac:chgData name=" " userId="5b1ffaffca9e6d6f" providerId="LiveId" clId="{677AA54C-62E0-4D11-A260-77D8FA466533}" dt="2020-05-11T16:47:35.852" v="9659" actId="26606"/>
          <ac:spMkLst>
            <pc:docMk/>
            <pc:sldMk cId="1191952453" sldId="283"/>
            <ac:spMk id="3" creationId="{EF4869E5-D814-458F-A547-42E95EE949A2}"/>
          </ac:spMkLst>
        </pc:spChg>
        <pc:spChg chg="add">
          <ac:chgData name=" " userId="5b1ffaffca9e6d6f" providerId="LiveId" clId="{677AA54C-62E0-4D11-A260-77D8FA466533}" dt="2020-05-11T16:47:35.852" v="9659" actId="26606"/>
          <ac:spMkLst>
            <pc:docMk/>
            <pc:sldMk cId="1191952453" sldId="283"/>
            <ac:spMk id="8" creationId="{1C799903-48D5-4A31-A1A2-541072D9771E}"/>
          </ac:spMkLst>
        </pc:spChg>
        <pc:spChg chg="add">
          <ac:chgData name=" " userId="5b1ffaffca9e6d6f" providerId="LiveId" clId="{677AA54C-62E0-4D11-A260-77D8FA466533}" dt="2020-05-11T16:47:35.852" v="9659" actId="26606"/>
          <ac:spMkLst>
            <pc:docMk/>
            <pc:sldMk cId="1191952453" sldId="283"/>
            <ac:spMk id="10" creationId="{8EFFF109-FC58-4FD3-BE05-9775A1310F55}"/>
          </ac:spMkLst>
        </pc:spChg>
        <pc:spChg chg="add">
          <ac:chgData name=" " userId="5b1ffaffca9e6d6f" providerId="LiveId" clId="{677AA54C-62E0-4D11-A260-77D8FA466533}" dt="2020-05-11T16:47:35.852" v="9659" actId="26606"/>
          <ac:spMkLst>
            <pc:docMk/>
            <pc:sldMk cId="1191952453" sldId="283"/>
            <ac:spMk id="12" creationId="{E1B96AD6-92A9-4273-A62B-96A1C3E0BA95}"/>
          </ac:spMkLst>
        </pc:spChg>
        <pc:spChg chg="add">
          <ac:chgData name=" " userId="5b1ffaffca9e6d6f" providerId="LiveId" clId="{677AA54C-62E0-4D11-A260-77D8FA466533}" dt="2020-05-11T16:47:35.852" v="9659" actId="26606"/>
          <ac:spMkLst>
            <pc:docMk/>
            <pc:sldMk cId="1191952453" sldId="283"/>
            <ac:spMk id="14" creationId="{463EEC44-1BA3-44ED-81FC-A644B04B2A44}"/>
          </ac:spMkLst>
        </pc:spChg>
      </pc:sldChg>
      <pc:sldChg chg="addSp modSp new mod setBg">
        <pc:chgData name=" " userId="5b1ffaffca9e6d6f" providerId="LiveId" clId="{677AA54C-62E0-4D11-A260-77D8FA466533}" dt="2020-05-11T16:51:52.822" v="9951" actId="26606"/>
        <pc:sldMkLst>
          <pc:docMk/>
          <pc:sldMk cId="3608415381" sldId="284"/>
        </pc:sldMkLst>
        <pc:spChg chg="mod">
          <ac:chgData name=" " userId="5b1ffaffca9e6d6f" providerId="LiveId" clId="{677AA54C-62E0-4D11-A260-77D8FA466533}" dt="2020-05-11T16:51:52.822" v="9951" actId="26606"/>
          <ac:spMkLst>
            <pc:docMk/>
            <pc:sldMk cId="3608415381" sldId="284"/>
            <ac:spMk id="2" creationId="{398B35AA-0218-4D4A-BA4B-0211C3B09EC9}"/>
          </ac:spMkLst>
        </pc:spChg>
        <pc:spChg chg="mod">
          <ac:chgData name=" " userId="5b1ffaffca9e6d6f" providerId="LiveId" clId="{677AA54C-62E0-4D11-A260-77D8FA466533}" dt="2020-05-11T16:51:52.822" v="9951" actId="26606"/>
          <ac:spMkLst>
            <pc:docMk/>
            <pc:sldMk cId="3608415381" sldId="284"/>
            <ac:spMk id="3" creationId="{DA594A48-51A8-4C1C-8B83-16DED9524D39}"/>
          </ac:spMkLst>
        </pc:spChg>
        <pc:spChg chg="add">
          <ac:chgData name=" " userId="5b1ffaffca9e6d6f" providerId="LiveId" clId="{677AA54C-62E0-4D11-A260-77D8FA466533}" dt="2020-05-11T16:51:52.822" v="9951" actId="26606"/>
          <ac:spMkLst>
            <pc:docMk/>
            <pc:sldMk cId="3608415381" sldId="284"/>
            <ac:spMk id="8" creationId="{907EF6B7-1338-4443-8C46-6A318D952DFD}"/>
          </ac:spMkLst>
        </pc:spChg>
        <pc:spChg chg="add">
          <ac:chgData name=" " userId="5b1ffaffca9e6d6f" providerId="LiveId" clId="{677AA54C-62E0-4D11-A260-77D8FA466533}" dt="2020-05-11T16:51:52.822" v="9951" actId="26606"/>
          <ac:spMkLst>
            <pc:docMk/>
            <pc:sldMk cId="3608415381" sldId="284"/>
            <ac:spMk id="10" creationId="{DAAE4CDD-124C-4DCF-9584-B6033B545DD5}"/>
          </ac:spMkLst>
        </pc:spChg>
        <pc:spChg chg="add">
          <ac:chgData name=" " userId="5b1ffaffca9e6d6f" providerId="LiveId" clId="{677AA54C-62E0-4D11-A260-77D8FA466533}" dt="2020-05-11T16:51:52.822" v="9951" actId="26606"/>
          <ac:spMkLst>
            <pc:docMk/>
            <pc:sldMk cId="3608415381" sldId="284"/>
            <ac:spMk id="12" creationId="{081E4A58-353D-44AE-B2FC-2A74E2E400F7}"/>
          </ac:spMkLst>
        </pc:spChg>
      </pc:sldChg>
      <pc:sldChg chg="addSp delSp modSp new mod setBg">
        <pc:chgData name=" " userId="5b1ffaffca9e6d6f" providerId="LiveId" clId="{677AA54C-62E0-4D11-A260-77D8FA466533}" dt="2020-05-11T16:54:38.907" v="10085" actId="26606"/>
        <pc:sldMkLst>
          <pc:docMk/>
          <pc:sldMk cId="4007548960" sldId="285"/>
        </pc:sldMkLst>
        <pc:spChg chg="mod">
          <ac:chgData name=" " userId="5b1ffaffca9e6d6f" providerId="LiveId" clId="{677AA54C-62E0-4D11-A260-77D8FA466533}" dt="2020-05-11T16:54:38.907" v="10085" actId="26606"/>
          <ac:spMkLst>
            <pc:docMk/>
            <pc:sldMk cId="4007548960" sldId="285"/>
            <ac:spMk id="2" creationId="{160009CB-B00B-46F4-B1CF-F6F5C7DDBA3C}"/>
          </ac:spMkLst>
        </pc:spChg>
        <pc:spChg chg="add del mod">
          <ac:chgData name=" " userId="5b1ffaffca9e6d6f" providerId="LiveId" clId="{677AA54C-62E0-4D11-A260-77D8FA466533}" dt="2020-05-11T16:54:38.907" v="10085" actId="26606"/>
          <ac:spMkLst>
            <pc:docMk/>
            <pc:sldMk cId="4007548960" sldId="285"/>
            <ac:spMk id="3" creationId="{D4895E9C-CE38-4BD9-A2EB-1413C741530E}"/>
          </ac:spMkLst>
        </pc:spChg>
        <pc:spChg chg="add">
          <ac:chgData name=" " userId="5b1ffaffca9e6d6f" providerId="LiveId" clId="{677AA54C-62E0-4D11-A260-77D8FA466533}" dt="2020-05-11T16:54:38.907" v="10085" actId="26606"/>
          <ac:spMkLst>
            <pc:docMk/>
            <pc:sldMk cId="4007548960" sldId="285"/>
            <ac:spMk id="8" creationId="{1C799903-48D5-4A31-A1A2-541072D9771E}"/>
          </ac:spMkLst>
        </pc:spChg>
        <pc:spChg chg="add del">
          <ac:chgData name=" " userId="5b1ffaffca9e6d6f" providerId="LiveId" clId="{677AA54C-62E0-4D11-A260-77D8FA466533}" dt="2020-05-11T16:54:38.860" v="10084" actId="26606"/>
          <ac:spMkLst>
            <pc:docMk/>
            <pc:sldMk cId="4007548960" sldId="285"/>
            <ac:spMk id="10" creationId="{3A5B4632-C963-4296-86F0-79AA9EA5AE98}"/>
          </ac:spMkLst>
        </pc:spChg>
        <pc:spChg chg="add">
          <ac:chgData name=" " userId="5b1ffaffca9e6d6f" providerId="LiveId" clId="{677AA54C-62E0-4D11-A260-77D8FA466533}" dt="2020-05-11T16:54:38.907" v="10085" actId="26606"/>
          <ac:spMkLst>
            <pc:docMk/>
            <pc:sldMk cId="4007548960" sldId="285"/>
            <ac:spMk id="12" creationId="{E1B96AD6-92A9-4273-A62B-96A1C3E0BA95}"/>
          </ac:spMkLst>
        </pc:spChg>
        <pc:spChg chg="add">
          <ac:chgData name=" " userId="5b1ffaffca9e6d6f" providerId="LiveId" clId="{677AA54C-62E0-4D11-A260-77D8FA466533}" dt="2020-05-11T16:54:38.907" v="10085" actId="26606"/>
          <ac:spMkLst>
            <pc:docMk/>
            <pc:sldMk cId="4007548960" sldId="285"/>
            <ac:spMk id="13" creationId="{8EFFF109-FC58-4FD3-BE05-9775A1310F55}"/>
          </ac:spMkLst>
        </pc:spChg>
        <pc:spChg chg="add">
          <ac:chgData name=" " userId="5b1ffaffca9e6d6f" providerId="LiveId" clId="{677AA54C-62E0-4D11-A260-77D8FA466533}" dt="2020-05-11T16:54:38.907" v="10085" actId="26606"/>
          <ac:spMkLst>
            <pc:docMk/>
            <pc:sldMk cId="4007548960" sldId="285"/>
            <ac:spMk id="14" creationId="{463EEC44-1BA3-44ED-81FC-A644B04B2A44}"/>
          </ac:spMkLst>
        </pc:spChg>
        <pc:spChg chg="add">
          <ac:chgData name=" " userId="5b1ffaffca9e6d6f" providerId="LiveId" clId="{677AA54C-62E0-4D11-A260-77D8FA466533}" dt="2020-05-11T16:54:38.907" v="10085" actId="26606"/>
          <ac:spMkLst>
            <pc:docMk/>
            <pc:sldMk cId="4007548960" sldId="285"/>
            <ac:spMk id="15" creationId="{D4895E9C-CE38-4BD9-A2EB-1413C741530E}"/>
          </ac:spMkLst>
        </pc:spChg>
        <pc:graphicFrameChg chg="add del">
          <ac:chgData name=" " userId="5b1ffaffca9e6d6f" providerId="LiveId" clId="{677AA54C-62E0-4D11-A260-77D8FA466533}" dt="2020-05-11T16:54:38.860" v="10084" actId="26606"/>
          <ac:graphicFrameMkLst>
            <pc:docMk/>
            <pc:sldMk cId="4007548960" sldId="285"/>
            <ac:graphicFrameMk id="5" creationId="{C2AF3EB1-E355-4F07-8289-282C4468F865}"/>
          </ac:graphicFrameMkLst>
        </pc:graphicFrameChg>
      </pc:sldChg>
      <pc:sldChg chg="addSp delSp modSp new mod setBg">
        <pc:chgData name=" " userId="5b1ffaffca9e6d6f" providerId="LiveId" clId="{677AA54C-62E0-4D11-A260-77D8FA466533}" dt="2020-05-11T17:01:05.814" v="10532" actId="26606"/>
        <pc:sldMkLst>
          <pc:docMk/>
          <pc:sldMk cId="1203062256" sldId="286"/>
        </pc:sldMkLst>
        <pc:spChg chg="mod">
          <ac:chgData name=" " userId="5b1ffaffca9e6d6f" providerId="LiveId" clId="{677AA54C-62E0-4D11-A260-77D8FA466533}" dt="2020-05-11T17:01:05.814" v="10532" actId="26606"/>
          <ac:spMkLst>
            <pc:docMk/>
            <pc:sldMk cId="1203062256" sldId="286"/>
            <ac:spMk id="2" creationId="{C37D1A46-0541-4235-9EA7-27A7B26102F6}"/>
          </ac:spMkLst>
        </pc:spChg>
        <pc:spChg chg="mod">
          <ac:chgData name=" " userId="5b1ffaffca9e6d6f" providerId="LiveId" clId="{677AA54C-62E0-4D11-A260-77D8FA466533}" dt="2020-05-11T17:01:05.814" v="10532" actId="26606"/>
          <ac:spMkLst>
            <pc:docMk/>
            <pc:sldMk cId="1203062256" sldId="286"/>
            <ac:spMk id="3" creationId="{D4BCF717-914F-4189-BB72-E63CA49D2FF1}"/>
          </ac:spMkLst>
        </pc:spChg>
        <pc:spChg chg="add">
          <ac:chgData name=" " userId="5b1ffaffca9e6d6f" providerId="LiveId" clId="{677AA54C-62E0-4D11-A260-77D8FA466533}" dt="2020-05-11T17:01:05.814" v="10532" actId="26606"/>
          <ac:spMkLst>
            <pc:docMk/>
            <pc:sldMk cId="1203062256" sldId="286"/>
            <ac:spMk id="8" creationId="{1C799903-48D5-4A31-A1A2-541072D9771E}"/>
          </ac:spMkLst>
        </pc:spChg>
        <pc:spChg chg="add">
          <ac:chgData name=" " userId="5b1ffaffca9e6d6f" providerId="LiveId" clId="{677AA54C-62E0-4D11-A260-77D8FA466533}" dt="2020-05-11T17:01:05.814" v="10532" actId="26606"/>
          <ac:spMkLst>
            <pc:docMk/>
            <pc:sldMk cId="1203062256" sldId="286"/>
            <ac:spMk id="10" creationId="{8EFFF109-FC58-4FD3-BE05-9775A1310F55}"/>
          </ac:spMkLst>
        </pc:spChg>
        <pc:spChg chg="add">
          <ac:chgData name=" " userId="5b1ffaffca9e6d6f" providerId="LiveId" clId="{677AA54C-62E0-4D11-A260-77D8FA466533}" dt="2020-05-11T17:01:05.814" v="10532" actId="26606"/>
          <ac:spMkLst>
            <pc:docMk/>
            <pc:sldMk cId="1203062256" sldId="286"/>
            <ac:spMk id="12" creationId="{E1B96AD6-92A9-4273-A62B-96A1C3E0BA95}"/>
          </ac:spMkLst>
        </pc:spChg>
        <pc:spChg chg="add">
          <ac:chgData name=" " userId="5b1ffaffca9e6d6f" providerId="LiveId" clId="{677AA54C-62E0-4D11-A260-77D8FA466533}" dt="2020-05-11T17:01:05.814" v="10532" actId="26606"/>
          <ac:spMkLst>
            <pc:docMk/>
            <pc:sldMk cId="1203062256" sldId="286"/>
            <ac:spMk id="14" creationId="{463EEC44-1BA3-44ED-81FC-A644B04B2A44}"/>
          </ac:spMkLst>
        </pc:spChg>
        <pc:cxnChg chg="add del mod">
          <ac:chgData name=" " userId="5b1ffaffca9e6d6f" providerId="LiveId" clId="{677AA54C-62E0-4D11-A260-77D8FA466533}" dt="2020-05-11T16:56:53.289" v="10261" actId="478"/>
          <ac:cxnSpMkLst>
            <pc:docMk/>
            <pc:sldMk cId="1203062256" sldId="286"/>
            <ac:cxnSpMk id="5" creationId="{1AC034AF-3A4A-4306-8E70-5367519FA826}"/>
          </ac:cxnSpMkLst>
        </pc:cxnChg>
        <pc:cxnChg chg="add del mod">
          <ac:chgData name=" " userId="5b1ffaffca9e6d6f" providerId="LiveId" clId="{677AA54C-62E0-4D11-A260-77D8FA466533}" dt="2020-05-11T16:57:17.594" v="10265" actId="478"/>
          <ac:cxnSpMkLst>
            <pc:docMk/>
            <pc:sldMk cId="1203062256" sldId="286"/>
            <ac:cxnSpMk id="9" creationId="{AB0EE825-EE69-480C-80B2-142CD2A59AC2}"/>
          </ac:cxnSpMkLst>
        </pc:cxnChg>
      </pc:sldChg>
      <pc:sldChg chg="addSp modSp new mod setBg">
        <pc:chgData name=" " userId="5b1ffaffca9e6d6f" providerId="LiveId" clId="{677AA54C-62E0-4D11-A260-77D8FA466533}" dt="2020-05-11T17:19:39.044" v="11219" actId="26606"/>
        <pc:sldMkLst>
          <pc:docMk/>
          <pc:sldMk cId="137557118" sldId="287"/>
        </pc:sldMkLst>
        <pc:spChg chg="mod">
          <ac:chgData name=" " userId="5b1ffaffca9e6d6f" providerId="LiveId" clId="{677AA54C-62E0-4D11-A260-77D8FA466533}" dt="2020-05-11T17:19:39.044" v="11219" actId="26606"/>
          <ac:spMkLst>
            <pc:docMk/>
            <pc:sldMk cId="137557118" sldId="287"/>
            <ac:spMk id="2" creationId="{70CDF4DF-E30C-476B-83B0-C21098AFB502}"/>
          </ac:spMkLst>
        </pc:spChg>
        <pc:spChg chg="mod">
          <ac:chgData name=" " userId="5b1ffaffca9e6d6f" providerId="LiveId" clId="{677AA54C-62E0-4D11-A260-77D8FA466533}" dt="2020-05-11T17:19:39.044" v="11219" actId="26606"/>
          <ac:spMkLst>
            <pc:docMk/>
            <pc:sldMk cId="137557118" sldId="287"/>
            <ac:spMk id="3" creationId="{B4814821-734D-4874-9C9E-4C0B6AAAADA9}"/>
          </ac:spMkLst>
        </pc:spChg>
        <pc:spChg chg="add">
          <ac:chgData name=" " userId="5b1ffaffca9e6d6f" providerId="LiveId" clId="{677AA54C-62E0-4D11-A260-77D8FA466533}" dt="2020-05-11T17:19:39.044" v="11219" actId="26606"/>
          <ac:spMkLst>
            <pc:docMk/>
            <pc:sldMk cId="137557118" sldId="287"/>
            <ac:spMk id="8" creationId="{827B839B-9ADE-406B-8590-F1CAEDED45A1}"/>
          </ac:spMkLst>
        </pc:spChg>
        <pc:spChg chg="add">
          <ac:chgData name=" " userId="5b1ffaffca9e6d6f" providerId="LiveId" clId="{677AA54C-62E0-4D11-A260-77D8FA466533}" dt="2020-05-11T17:19:39.044" v="11219" actId="26606"/>
          <ac:spMkLst>
            <pc:docMk/>
            <pc:sldMk cId="137557118" sldId="287"/>
            <ac:spMk id="10" creationId="{CFE45BF0-46DB-408C-B5F7-7B11716805D4}"/>
          </ac:spMkLst>
        </pc:spChg>
        <pc:spChg chg="add">
          <ac:chgData name=" " userId="5b1ffaffca9e6d6f" providerId="LiveId" clId="{677AA54C-62E0-4D11-A260-77D8FA466533}" dt="2020-05-11T17:19:39.044" v="11219" actId="26606"/>
          <ac:spMkLst>
            <pc:docMk/>
            <pc:sldMk cId="137557118" sldId="287"/>
            <ac:spMk id="12" creationId="{2AEBC8F2-97B1-41B4-93F1-2D289E197FBA}"/>
          </ac:spMkLst>
        </pc:spChg>
        <pc:spChg chg="add">
          <ac:chgData name=" " userId="5b1ffaffca9e6d6f" providerId="LiveId" clId="{677AA54C-62E0-4D11-A260-77D8FA466533}" dt="2020-05-11T17:19:39.044" v="11219" actId="26606"/>
          <ac:spMkLst>
            <pc:docMk/>
            <pc:sldMk cId="137557118" sldId="287"/>
            <ac:spMk id="14" creationId="{472E3A19-F5D5-48FC-BB9C-48C2F68F598B}"/>
          </ac:spMkLst>
        </pc:spChg>
        <pc:spChg chg="add">
          <ac:chgData name=" " userId="5b1ffaffca9e6d6f" providerId="LiveId" clId="{677AA54C-62E0-4D11-A260-77D8FA466533}" dt="2020-05-11T17:19:39.044" v="11219" actId="26606"/>
          <ac:spMkLst>
            <pc:docMk/>
            <pc:sldMk cId="137557118" sldId="287"/>
            <ac:spMk id="16" creationId="{7A62E32F-BB65-43A8-8EB5-92346890E549}"/>
          </ac:spMkLst>
        </pc:spChg>
        <pc:spChg chg="add">
          <ac:chgData name=" " userId="5b1ffaffca9e6d6f" providerId="LiveId" clId="{677AA54C-62E0-4D11-A260-77D8FA466533}" dt="2020-05-11T17:19:39.044" v="11219" actId="26606"/>
          <ac:spMkLst>
            <pc:docMk/>
            <pc:sldMk cId="137557118" sldId="287"/>
            <ac:spMk id="18" creationId="{14E91B64-9FCC-451E-AFB4-A827D6329367}"/>
          </ac:spMkLst>
        </pc:spChg>
      </pc:sldChg>
      <pc:sldChg chg="addSp modSp new mod setBg">
        <pc:chgData name=" " userId="5b1ffaffca9e6d6f" providerId="LiveId" clId="{677AA54C-62E0-4D11-A260-77D8FA466533}" dt="2020-05-11T17:25:36.125" v="11799" actId="26606"/>
        <pc:sldMkLst>
          <pc:docMk/>
          <pc:sldMk cId="1652743968" sldId="288"/>
        </pc:sldMkLst>
        <pc:spChg chg="mod">
          <ac:chgData name=" " userId="5b1ffaffca9e6d6f" providerId="LiveId" clId="{677AA54C-62E0-4D11-A260-77D8FA466533}" dt="2020-05-11T17:25:36.125" v="11799" actId="26606"/>
          <ac:spMkLst>
            <pc:docMk/>
            <pc:sldMk cId="1652743968" sldId="288"/>
            <ac:spMk id="2" creationId="{5C495389-CCF5-44A0-A869-136B89901143}"/>
          </ac:spMkLst>
        </pc:spChg>
        <pc:spChg chg="mod">
          <ac:chgData name=" " userId="5b1ffaffca9e6d6f" providerId="LiveId" clId="{677AA54C-62E0-4D11-A260-77D8FA466533}" dt="2020-05-11T17:25:36.125" v="11799" actId="26606"/>
          <ac:spMkLst>
            <pc:docMk/>
            <pc:sldMk cId="1652743968" sldId="288"/>
            <ac:spMk id="3" creationId="{B5087C91-4D76-4C3C-B142-25ACEA8BE059}"/>
          </ac:spMkLst>
        </pc:spChg>
        <pc:spChg chg="add">
          <ac:chgData name=" " userId="5b1ffaffca9e6d6f" providerId="LiveId" clId="{677AA54C-62E0-4D11-A260-77D8FA466533}" dt="2020-05-11T17:25:36.125" v="11799" actId="26606"/>
          <ac:spMkLst>
            <pc:docMk/>
            <pc:sldMk cId="1652743968" sldId="288"/>
            <ac:spMk id="8" creationId="{1C799903-48D5-4A31-A1A2-541072D9771E}"/>
          </ac:spMkLst>
        </pc:spChg>
        <pc:spChg chg="add">
          <ac:chgData name=" " userId="5b1ffaffca9e6d6f" providerId="LiveId" clId="{677AA54C-62E0-4D11-A260-77D8FA466533}" dt="2020-05-11T17:25:36.125" v="11799" actId="26606"/>
          <ac:spMkLst>
            <pc:docMk/>
            <pc:sldMk cId="1652743968" sldId="288"/>
            <ac:spMk id="10" creationId="{8EFFF109-FC58-4FD3-BE05-9775A1310F55}"/>
          </ac:spMkLst>
        </pc:spChg>
        <pc:spChg chg="add">
          <ac:chgData name=" " userId="5b1ffaffca9e6d6f" providerId="LiveId" clId="{677AA54C-62E0-4D11-A260-77D8FA466533}" dt="2020-05-11T17:25:36.125" v="11799" actId="26606"/>
          <ac:spMkLst>
            <pc:docMk/>
            <pc:sldMk cId="1652743968" sldId="288"/>
            <ac:spMk id="12" creationId="{E1B96AD6-92A9-4273-A62B-96A1C3E0BA95}"/>
          </ac:spMkLst>
        </pc:spChg>
        <pc:spChg chg="add">
          <ac:chgData name=" " userId="5b1ffaffca9e6d6f" providerId="LiveId" clId="{677AA54C-62E0-4D11-A260-77D8FA466533}" dt="2020-05-11T17:25:36.125" v="11799" actId="26606"/>
          <ac:spMkLst>
            <pc:docMk/>
            <pc:sldMk cId="1652743968" sldId="288"/>
            <ac:spMk id="14" creationId="{463EEC44-1BA3-44ED-81FC-A644B04B2A44}"/>
          </ac:spMkLst>
        </pc:spChg>
      </pc:sldChg>
      <pc:sldChg chg="addSp modSp new mod setBg">
        <pc:chgData name=" " userId="5b1ffaffca9e6d6f" providerId="LiveId" clId="{677AA54C-62E0-4D11-A260-77D8FA466533}" dt="2020-05-13T14:47:56.295" v="13034" actId="20577"/>
        <pc:sldMkLst>
          <pc:docMk/>
          <pc:sldMk cId="48641587" sldId="289"/>
        </pc:sldMkLst>
        <pc:spChg chg="mod">
          <ac:chgData name=" " userId="5b1ffaffca9e6d6f" providerId="LiveId" clId="{677AA54C-62E0-4D11-A260-77D8FA466533}" dt="2020-05-11T17:31:23.353" v="12384" actId="26606"/>
          <ac:spMkLst>
            <pc:docMk/>
            <pc:sldMk cId="48641587" sldId="289"/>
            <ac:spMk id="2" creationId="{A837710E-5311-47BD-8671-B9F68D908FC5}"/>
          </ac:spMkLst>
        </pc:spChg>
        <pc:spChg chg="mod">
          <ac:chgData name=" " userId="5b1ffaffca9e6d6f" providerId="LiveId" clId="{677AA54C-62E0-4D11-A260-77D8FA466533}" dt="2020-05-13T14:47:56.295" v="13034" actId="20577"/>
          <ac:spMkLst>
            <pc:docMk/>
            <pc:sldMk cId="48641587" sldId="289"/>
            <ac:spMk id="3" creationId="{D5DD7DD4-C9D0-49BC-82CF-EB340B5DD475}"/>
          </ac:spMkLst>
        </pc:spChg>
        <pc:spChg chg="add">
          <ac:chgData name=" " userId="5b1ffaffca9e6d6f" providerId="LiveId" clId="{677AA54C-62E0-4D11-A260-77D8FA466533}" dt="2020-05-11T17:31:23.353" v="12384" actId="26606"/>
          <ac:spMkLst>
            <pc:docMk/>
            <pc:sldMk cId="48641587" sldId="289"/>
            <ac:spMk id="8" creationId="{1C799903-48D5-4A31-A1A2-541072D9771E}"/>
          </ac:spMkLst>
        </pc:spChg>
        <pc:spChg chg="add">
          <ac:chgData name=" " userId="5b1ffaffca9e6d6f" providerId="LiveId" clId="{677AA54C-62E0-4D11-A260-77D8FA466533}" dt="2020-05-11T17:31:23.353" v="12384" actId="26606"/>
          <ac:spMkLst>
            <pc:docMk/>
            <pc:sldMk cId="48641587" sldId="289"/>
            <ac:spMk id="10" creationId="{8EFFF109-FC58-4FD3-BE05-9775A1310F55}"/>
          </ac:spMkLst>
        </pc:spChg>
        <pc:spChg chg="add">
          <ac:chgData name=" " userId="5b1ffaffca9e6d6f" providerId="LiveId" clId="{677AA54C-62E0-4D11-A260-77D8FA466533}" dt="2020-05-11T17:31:23.353" v="12384" actId="26606"/>
          <ac:spMkLst>
            <pc:docMk/>
            <pc:sldMk cId="48641587" sldId="289"/>
            <ac:spMk id="12" creationId="{E1B96AD6-92A9-4273-A62B-96A1C3E0BA95}"/>
          </ac:spMkLst>
        </pc:spChg>
        <pc:spChg chg="add">
          <ac:chgData name=" " userId="5b1ffaffca9e6d6f" providerId="LiveId" clId="{677AA54C-62E0-4D11-A260-77D8FA466533}" dt="2020-05-11T17:31:23.353" v="12384" actId="26606"/>
          <ac:spMkLst>
            <pc:docMk/>
            <pc:sldMk cId="48641587" sldId="289"/>
            <ac:spMk id="14" creationId="{463EEC44-1BA3-44ED-81FC-A644B04B2A44}"/>
          </ac:spMkLst>
        </pc:spChg>
      </pc:sldChg>
      <pc:sldChg chg="addSp delSp modSp new mod setBg">
        <pc:chgData name=" " userId="5b1ffaffca9e6d6f" providerId="LiveId" clId="{677AA54C-62E0-4D11-A260-77D8FA466533}" dt="2020-05-13T14:49:04.822" v="13068" actId="20577"/>
        <pc:sldMkLst>
          <pc:docMk/>
          <pc:sldMk cId="1469023655" sldId="290"/>
        </pc:sldMkLst>
        <pc:spChg chg="mod">
          <ac:chgData name=" " userId="5b1ffaffca9e6d6f" providerId="LiveId" clId="{677AA54C-62E0-4D11-A260-77D8FA466533}" dt="2020-05-11T17:36:24.191" v="12932" actId="26606"/>
          <ac:spMkLst>
            <pc:docMk/>
            <pc:sldMk cId="1469023655" sldId="290"/>
            <ac:spMk id="2" creationId="{E750C283-BB43-434B-81A8-4966D46AA62D}"/>
          </ac:spMkLst>
        </pc:spChg>
        <pc:spChg chg="mod">
          <ac:chgData name=" " userId="5b1ffaffca9e6d6f" providerId="LiveId" clId="{677AA54C-62E0-4D11-A260-77D8FA466533}" dt="2020-05-13T14:49:04.822" v="13068" actId="20577"/>
          <ac:spMkLst>
            <pc:docMk/>
            <pc:sldMk cId="1469023655" sldId="290"/>
            <ac:spMk id="3" creationId="{A07AE17A-ACCC-4889-8FE5-B5ADF7FA0B0D}"/>
          </ac:spMkLst>
        </pc:spChg>
        <pc:spChg chg="add del">
          <ac:chgData name=" " userId="5b1ffaffca9e6d6f" providerId="LiveId" clId="{677AA54C-62E0-4D11-A260-77D8FA466533}" dt="2020-05-11T17:36:24.130" v="12931" actId="26606"/>
          <ac:spMkLst>
            <pc:docMk/>
            <pc:sldMk cId="1469023655" sldId="290"/>
            <ac:spMk id="8" creationId="{907EF6B7-1338-4443-8C46-6A318D952DFD}"/>
          </ac:spMkLst>
        </pc:spChg>
        <pc:spChg chg="add del">
          <ac:chgData name=" " userId="5b1ffaffca9e6d6f" providerId="LiveId" clId="{677AA54C-62E0-4D11-A260-77D8FA466533}" dt="2020-05-11T17:36:24.130" v="12931" actId="26606"/>
          <ac:spMkLst>
            <pc:docMk/>
            <pc:sldMk cId="1469023655" sldId="290"/>
            <ac:spMk id="10" creationId="{DAAE4CDD-124C-4DCF-9584-B6033B545DD5}"/>
          </ac:spMkLst>
        </pc:spChg>
        <pc:spChg chg="add del">
          <ac:chgData name=" " userId="5b1ffaffca9e6d6f" providerId="LiveId" clId="{677AA54C-62E0-4D11-A260-77D8FA466533}" dt="2020-05-11T17:36:24.130" v="12931" actId="26606"/>
          <ac:spMkLst>
            <pc:docMk/>
            <pc:sldMk cId="1469023655" sldId="290"/>
            <ac:spMk id="12" creationId="{081E4A58-353D-44AE-B2FC-2A74E2E400F7}"/>
          </ac:spMkLst>
        </pc:spChg>
        <pc:spChg chg="add">
          <ac:chgData name=" " userId="5b1ffaffca9e6d6f" providerId="LiveId" clId="{677AA54C-62E0-4D11-A260-77D8FA466533}" dt="2020-05-11T17:36:24.191" v="12932" actId="26606"/>
          <ac:spMkLst>
            <pc:docMk/>
            <pc:sldMk cId="1469023655" sldId="290"/>
            <ac:spMk id="14" creationId="{FA23A907-97FB-4A8F-880A-DD77401C4296}"/>
          </ac:spMkLst>
        </pc:spChg>
        <pc:spChg chg="add">
          <ac:chgData name=" " userId="5b1ffaffca9e6d6f" providerId="LiveId" clId="{677AA54C-62E0-4D11-A260-77D8FA466533}" dt="2020-05-11T17:36:24.191" v="12932" actId="26606"/>
          <ac:spMkLst>
            <pc:docMk/>
            <pc:sldMk cId="1469023655" sldId="290"/>
            <ac:spMk id="15" creationId="{C2554CA6-288E-4202-BC52-2E5A8F0C0AED}"/>
          </ac:spMkLst>
        </pc:spChg>
        <pc:spChg chg="add">
          <ac:chgData name=" " userId="5b1ffaffca9e6d6f" providerId="LiveId" clId="{677AA54C-62E0-4D11-A260-77D8FA466533}" dt="2020-05-11T17:36:24.191" v="12932" actId="26606"/>
          <ac:spMkLst>
            <pc:docMk/>
            <pc:sldMk cId="1469023655" sldId="290"/>
            <ac:spMk id="16" creationId="{B10BB131-AC8E-4A8E-A5D1-36260F720C3B}"/>
          </ac:spMkLst>
        </pc:spChg>
        <pc:spChg chg="add">
          <ac:chgData name=" " userId="5b1ffaffca9e6d6f" providerId="LiveId" clId="{677AA54C-62E0-4D11-A260-77D8FA466533}" dt="2020-05-11T17:36:24.191" v="12932" actId="26606"/>
          <ac:spMkLst>
            <pc:docMk/>
            <pc:sldMk cId="1469023655" sldId="290"/>
            <ac:spMk id="17" creationId="{5B7778FC-632E-4DCA-A7CB-0D7731CCF970}"/>
          </ac:spMkLst>
        </pc:spChg>
      </pc:sldChg>
      <pc:sldChg chg="addSp modSp new mod setBg">
        <pc:chgData name=" " userId="5b1ffaffca9e6d6f" providerId="LiveId" clId="{677AA54C-62E0-4D11-A260-77D8FA466533}" dt="2020-05-13T14:55:59.380" v="13548" actId="26606"/>
        <pc:sldMkLst>
          <pc:docMk/>
          <pc:sldMk cId="2803873913" sldId="291"/>
        </pc:sldMkLst>
        <pc:spChg chg="mod">
          <ac:chgData name=" " userId="5b1ffaffca9e6d6f" providerId="LiveId" clId="{677AA54C-62E0-4D11-A260-77D8FA466533}" dt="2020-05-13T14:55:59.380" v="13548" actId="26606"/>
          <ac:spMkLst>
            <pc:docMk/>
            <pc:sldMk cId="2803873913" sldId="291"/>
            <ac:spMk id="2" creationId="{0B53584E-F36D-4576-BA9B-C156CB1552D1}"/>
          </ac:spMkLst>
        </pc:spChg>
        <pc:spChg chg="mod">
          <ac:chgData name=" " userId="5b1ffaffca9e6d6f" providerId="LiveId" clId="{677AA54C-62E0-4D11-A260-77D8FA466533}" dt="2020-05-13T14:55:59.380" v="13548" actId="26606"/>
          <ac:spMkLst>
            <pc:docMk/>
            <pc:sldMk cId="2803873913" sldId="291"/>
            <ac:spMk id="3" creationId="{7718E57B-903F-481F-907B-7BB7AEDBC63B}"/>
          </ac:spMkLst>
        </pc:spChg>
        <pc:spChg chg="add">
          <ac:chgData name=" " userId="5b1ffaffca9e6d6f" providerId="LiveId" clId="{677AA54C-62E0-4D11-A260-77D8FA466533}" dt="2020-05-13T14:55:59.380" v="13548" actId="26606"/>
          <ac:spMkLst>
            <pc:docMk/>
            <pc:sldMk cId="2803873913" sldId="291"/>
            <ac:spMk id="8" creationId="{907EF6B7-1338-4443-8C46-6A318D952DFD}"/>
          </ac:spMkLst>
        </pc:spChg>
        <pc:spChg chg="add">
          <ac:chgData name=" " userId="5b1ffaffca9e6d6f" providerId="LiveId" clId="{677AA54C-62E0-4D11-A260-77D8FA466533}" dt="2020-05-13T14:55:59.380" v="13548" actId="26606"/>
          <ac:spMkLst>
            <pc:docMk/>
            <pc:sldMk cId="2803873913" sldId="291"/>
            <ac:spMk id="10" creationId="{DAAE4CDD-124C-4DCF-9584-B6033B545DD5}"/>
          </ac:spMkLst>
        </pc:spChg>
        <pc:spChg chg="add">
          <ac:chgData name=" " userId="5b1ffaffca9e6d6f" providerId="LiveId" clId="{677AA54C-62E0-4D11-A260-77D8FA466533}" dt="2020-05-13T14:55:59.380" v="13548" actId="26606"/>
          <ac:spMkLst>
            <pc:docMk/>
            <pc:sldMk cId="2803873913" sldId="291"/>
            <ac:spMk id="12" creationId="{081E4A58-353D-44AE-B2FC-2A74E2E400F7}"/>
          </ac:spMkLst>
        </pc:spChg>
      </pc:sldChg>
      <pc:sldChg chg="modSp new mod">
        <pc:chgData name=" " userId="5b1ffaffca9e6d6f" providerId="LiveId" clId="{677AA54C-62E0-4D11-A260-77D8FA466533}" dt="2020-05-13T14:58:31.882" v="13738" actId="20577"/>
        <pc:sldMkLst>
          <pc:docMk/>
          <pc:sldMk cId="2803126762" sldId="292"/>
        </pc:sldMkLst>
        <pc:spChg chg="mod">
          <ac:chgData name=" " userId="5b1ffaffca9e6d6f" providerId="LiveId" clId="{677AA54C-62E0-4D11-A260-77D8FA466533}" dt="2020-05-13T14:56:08.083" v="13559" actId="20577"/>
          <ac:spMkLst>
            <pc:docMk/>
            <pc:sldMk cId="2803126762" sldId="292"/>
            <ac:spMk id="2" creationId="{F44835AE-6C9F-4C7E-B91A-6624298F4847}"/>
          </ac:spMkLst>
        </pc:spChg>
        <pc:spChg chg="mod">
          <ac:chgData name=" " userId="5b1ffaffca9e6d6f" providerId="LiveId" clId="{677AA54C-62E0-4D11-A260-77D8FA466533}" dt="2020-05-13T14:58:31.882" v="13738" actId="20577"/>
          <ac:spMkLst>
            <pc:docMk/>
            <pc:sldMk cId="2803126762" sldId="292"/>
            <ac:spMk id="3" creationId="{497B30B9-B7B5-4D5F-B10B-EC0EB05C03AF}"/>
          </ac:spMkLst>
        </pc:spChg>
      </pc:sldChg>
      <pc:sldChg chg="addSp modSp new mod setBg">
        <pc:chgData name=" " userId="5b1ffaffca9e6d6f" providerId="LiveId" clId="{677AA54C-62E0-4D11-A260-77D8FA466533}" dt="2020-05-13T15:03:37.894" v="14252" actId="20577"/>
        <pc:sldMkLst>
          <pc:docMk/>
          <pc:sldMk cId="4281235488" sldId="293"/>
        </pc:sldMkLst>
        <pc:spChg chg="mod">
          <ac:chgData name=" " userId="5b1ffaffca9e6d6f" providerId="LiveId" clId="{677AA54C-62E0-4D11-A260-77D8FA466533}" dt="2020-05-13T15:02:39.067" v="14182" actId="26606"/>
          <ac:spMkLst>
            <pc:docMk/>
            <pc:sldMk cId="4281235488" sldId="293"/>
            <ac:spMk id="2" creationId="{6DAE9575-36E1-4DB8-BD37-41EFF0B2F8BD}"/>
          </ac:spMkLst>
        </pc:spChg>
        <pc:spChg chg="mod">
          <ac:chgData name=" " userId="5b1ffaffca9e6d6f" providerId="LiveId" clId="{677AA54C-62E0-4D11-A260-77D8FA466533}" dt="2020-05-13T15:03:37.894" v="14252" actId="20577"/>
          <ac:spMkLst>
            <pc:docMk/>
            <pc:sldMk cId="4281235488" sldId="293"/>
            <ac:spMk id="3" creationId="{E56DDB4D-9018-4AE5-BFB0-50BCE5A6A25A}"/>
          </ac:spMkLst>
        </pc:spChg>
        <pc:spChg chg="add">
          <ac:chgData name=" " userId="5b1ffaffca9e6d6f" providerId="LiveId" clId="{677AA54C-62E0-4D11-A260-77D8FA466533}" dt="2020-05-13T15:02:39.067" v="14182" actId="26606"/>
          <ac:spMkLst>
            <pc:docMk/>
            <pc:sldMk cId="4281235488" sldId="293"/>
            <ac:spMk id="8" creationId="{827B839B-9ADE-406B-8590-F1CAEDED45A1}"/>
          </ac:spMkLst>
        </pc:spChg>
        <pc:spChg chg="add">
          <ac:chgData name=" " userId="5b1ffaffca9e6d6f" providerId="LiveId" clId="{677AA54C-62E0-4D11-A260-77D8FA466533}" dt="2020-05-13T15:02:39.067" v="14182" actId="26606"/>
          <ac:spMkLst>
            <pc:docMk/>
            <pc:sldMk cId="4281235488" sldId="293"/>
            <ac:spMk id="10" creationId="{CFE45BF0-46DB-408C-B5F7-7B11716805D4}"/>
          </ac:spMkLst>
        </pc:spChg>
        <pc:spChg chg="add">
          <ac:chgData name=" " userId="5b1ffaffca9e6d6f" providerId="LiveId" clId="{677AA54C-62E0-4D11-A260-77D8FA466533}" dt="2020-05-13T15:02:39.067" v="14182" actId="26606"/>
          <ac:spMkLst>
            <pc:docMk/>
            <pc:sldMk cId="4281235488" sldId="293"/>
            <ac:spMk id="12" creationId="{2AEBC8F2-97B1-41B4-93F1-2D289E197FBA}"/>
          </ac:spMkLst>
        </pc:spChg>
        <pc:spChg chg="add">
          <ac:chgData name=" " userId="5b1ffaffca9e6d6f" providerId="LiveId" clId="{677AA54C-62E0-4D11-A260-77D8FA466533}" dt="2020-05-13T15:02:39.067" v="14182" actId="26606"/>
          <ac:spMkLst>
            <pc:docMk/>
            <pc:sldMk cId="4281235488" sldId="293"/>
            <ac:spMk id="14" creationId="{472E3A19-F5D5-48FC-BB9C-48C2F68F598B}"/>
          </ac:spMkLst>
        </pc:spChg>
        <pc:spChg chg="add">
          <ac:chgData name=" " userId="5b1ffaffca9e6d6f" providerId="LiveId" clId="{677AA54C-62E0-4D11-A260-77D8FA466533}" dt="2020-05-13T15:02:39.067" v="14182" actId="26606"/>
          <ac:spMkLst>
            <pc:docMk/>
            <pc:sldMk cId="4281235488" sldId="293"/>
            <ac:spMk id="16" creationId="{7A62E32F-BB65-43A8-8EB5-92346890E549}"/>
          </ac:spMkLst>
        </pc:spChg>
        <pc:spChg chg="add">
          <ac:chgData name=" " userId="5b1ffaffca9e6d6f" providerId="LiveId" clId="{677AA54C-62E0-4D11-A260-77D8FA466533}" dt="2020-05-13T15:02:39.067" v="14182" actId="26606"/>
          <ac:spMkLst>
            <pc:docMk/>
            <pc:sldMk cId="4281235488" sldId="293"/>
            <ac:spMk id="18" creationId="{14E91B64-9FCC-451E-AFB4-A827D6329367}"/>
          </ac:spMkLst>
        </pc:spChg>
      </pc:sldChg>
      <pc:sldChg chg="addSp modSp new mod setBg">
        <pc:chgData name=" " userId="5b1ffaffca9e6d6f" providerId="LiveId" clId="{677AA54C-62E0-4D11-A260-77D8FA466533}" dt="2020-05-13T15:11:23.792" v="14554" actId="26606"/>
        <pc:sldMkLst>
          <pc:docMk/>
          <pc:sldMk cId="2917369631" sldId="294"/>
        </pc:sldMkLst>
        <pc:spChg chg="mod">
          <ac:chgData name=" " userId="5b1ffaffca9e6d6f" providerId="LiveId" clId="{677AA54C-62E0-4D11-A260-77D8FA466533}" dt="2020-05-13T15:11:23.792" v="14554" actId="26606"/>
          <ac:spMkLst>
            <pc:docMk/>
            <pc:sldMk cId="2917369631" sldId="294"/>
            <ac:spMk id="2" creationId="{D2207B98-DAD9-442D-89F8-26108CA530A6}"/>
          </ac:spMkLst>
        </pc:spChg>
        <pc:spChg chg="mod">
          <ac:chgData name=" " userId="5b1ffaffca9e6d6f" providerId="LiveId" clId="{677AA54C-62E0-4D11-A260-77D8FA466533}" dt="2020-05-13T15:11:23.792" v="14554" actId="26606"/>
          <ac:spMkLst>
            <pc:docMk/>
            <pc:sldMk cId="2917369631" sldId="294"/>
            <ac:spMk id="3" creationId="{D1FC0009-8842-4ADE-A55C-9108F3958559}"/>
          </ac:spMkLst>
        </pc:spChg>
        <pc:spChg chg="add">
          <ac:chgData name=" " userId="5b1ffaffca9e6d6f" providerId="LiveId" clId="{677AA54C-62E0-4D11-A260-77D8FA466533}" dt="2020-05-13T15:11:23.792" v="14554" actId="26606"/>
          <ac:spMkLst>
            <pc:docMk/>
            <pc:sldMk cId="2917369631" sldId="294"/>
            <ac:spMk id="8" creationId="{1BB867FF-FC45-48F7-8104-F89BE54909F1}"/>
          </ac:spMkLst>
        </pc:spChg>
        <pc:spChg chg="add">
          <ac:chgData name=" " userId="5b1ffaffca9e6d6f" providerId="LiveId" clId="{677AA54C-62E0-4D11-A260-77D8FA466533}" dt="2020-05-13T15:11:23.792" v="14554" actId="26606"/>
          <ac:spMkLst>
            <pc:docMk/>
            <pc:sldMk cId="2917369631" sldId="294"/>
            <ac:spMk id="10" creationId="{8BB56887-D0D5-4F0C-9E19-7247EB83C8B7}"/>
          </ac:spMkLst>
        </pc:spChg>
        <pc:spChg chg="add">
          <ac:chgData name=" " userId="5b1ffaffca9e6d6f" providerId="LiveId" clId="{677AA54C-62E0-4D11-A260-77D8FA466533}" dt="2020-05-13T15:11:23.792" v="14554" actId="26606"/>
          <ac:spMkLst>
            <pc:docMk/>
            <pc:sldMk cId="2917369631" sldId="294"/>
            <ac:spMk id="12" creationId="{081E4A58-353D-44AE-B2FC-2A74E2E400F7}"/>
          </ac:spMkLst>
        </pc:spChg>
      </pc:sldChg>
      <pc:sldChg chg="addSp modSp new mod setBg">
        <pc:chgData name=" " userId="5b1ffaffca9e6d6f" providerId="LiveId" clId="{677AA54C-62E0-4D11-A260-77D8FA466533}" dt="2020-05-13T15:18:52.660" v="15146" actId="20577"/>
        <pc:sldMkLst>
          <pc:docMk/>
          <pc:sldMk cId="2959775216" sldId="295"/>
        </pc:sldMkLst>
        <pc:spChg chg="mod">
          <ac:chgData name=" " userId="5b1ffaffca9e6d6f" providerId="LiveId" clId="{677AA54C-62E0-4D11-A260-77D8FA466533}" dt="2020-05-13T15:18:37.806" v="15138" actId="26606"/>
          <ac:spMkLst>
            <pc:docMk/>
            <pc:sldMk cId="2959775216" sldId="295"/>
            <ac:spMk id="2" creationId="{F813B0CC-DE80-4FB6-AD4C-97257B4F4D0A}"/>
          </ac:spMkLst>
        </pc:spChg>
        <pc:spChg chg="mod">
          <ac:chgData name=" " userId="5b1ffaffca9e6d6f" providerId="LiveId" clId="{677AA54C-62E0-4D11-A260-77D8FA466533}" dt="2020-05-13T15:18:52.660" v="15146" actId="20577"/>
          <ac:spMkLst>
            <pc:docMk/>
            <pc:sldMk cId="2959775216" sldId="295"/>
            <ac:spMk id="3" creationId="{6D191602-3F82-4903-9ADF-7A4960AED5AC}"/>
          </ac:spMkLst>
        </pc:spChg>
        <pc:spChg chg="add">
          <ac:chgData name=" " userId="5b1ffaffca9e6d6f" providerId="LiveId" clId="{677AA54C-62E0-4D11-A260-77D8FA466533}" dt="2020-05-13T15:18:37.806" v="15138" actId="26606"/>
          <ac:spMkLst>
            <pc:docMk/>
            <pc:sldMk cId="2959775216" sldId="295"/>
            <ac:spMk id="8" creationId="{1BB867FF-FC45-48F7-8104-F89BE54909F1}"/>
          </ac:spMkLst>
        </pc:spChg>
        <pc:spChg chg="add">
          <ac:chgData name=" " userId="5b1ffaffca9e6d6f" providerId="LiveId" clId="{677AA54C-62E0-4D11-A260-77D8FA466533}" dt="2020-05-13T15:18:37.806" v="15138" actId="26606"/>
          <ac:spMkLst>
            <pc:docMk/>
            <pc:sldMk cId="2959775216" sldId="295"/>
            <ac:spMk id="10" creationId="{8BB56887-D0D5-4F0C-9E19-7247EB83C8B7}"/>
          </ac:spMkLst>
        </pc:spChg>
        <pc:spChg chg="add">
          <ac:chgData name=" " userId="5b1ffaffca9e6d6f" providerId="LiveId" clId="{677AA54C-62E0-4D11-A260-77D8FA466533}" dt="2020-05-13T15:18:37.806" v="15138" actId="26606"/>
          <ac:spMkLst>
            <pc:docMk/>
            <pc:sldMk cId="2959775216" sldId="295"/>
            <ac:spMk id="12" creationId="{081E4A58-353D-44AE-B2FC-2A74E2E400F7}"/>
          </ac:spMkLst>
        </pc:spChg>
      </pc:sldChg>
      <pc:sldChg chg="addSp modSp new mod setBg">
        <pc:chgData name=" " userId="5b1ffaffca9e6d6f" providerId="LiveId" clId="{677AA54C-62E0-4D11-A260-77D8FA466533}" dt="2020-05-13T15:22:59.218" v="15484" actId="20577"/>
        <pc:sldMkLst>
          <pc:docMk/>
          <pc:sldMk cId="2526768929" sldId="296"/>
        </pc:sldMkLst>
        <pc:spChg chg="mod">
          <ac:chgData name=" " userId="5b1ffaffca9e6d6f" providerId="LiveId" clId="{677AA54C-62E0-4D11-A260-77D8FA466533}" dt="2020-05-13T15:22:59.218" v="15484" actId="20577"/>
          <ac:spMkLst>
            <pc:docMk/>
            <pc:sldMk cId="2526768929" sldId="296"/>
            <ac:spMk id="2" creationId="{937FD388-AEDB-4E5A-9CF6-3F5732710686}"/>
          </ac:spMkLst>
        </pc:spChg>
        <pc:spChg chg="mod">
          <ac:chgData name=" " userId="5b1ffaffca9e6d6f" providerId="LiveId" clId="{677AA54C-62E0-4D11-A260-77D8FA466533}" dt="2020-05-13T15:22:36.182" v="15468" actId="26606"/>
          <ac:spMkLst>
            <pc:docMk/>
            <pc:sldMk cId="2526768929" sldId="296"/>
            <ac:spMk id="3" creationId="{BB52941D-C512-4673-A829-FD321A5D8CFB}"/>
          </ac:spMkLst>
        </pc:spChg>
        <pc:spChg chg="add">
          <ac:chgData name=" " userId="5b1ffaffca9e6d6f" providerId="LiveId" clId="{677AA54C-62E0-4D11-A260-77D8FA466533}" dt="2020-05-13T15:22:36.182" v="15468" actId="26606"/>
          <ac:spMkLst>
            <pc:docMk/>
            <pc:sldMk cId="2526768929" sldId="296"/>
            <ac:spMk id="8" creationId="{1BB867FF-FC45-48F7-8104-F89BE54909F1}"/>
          </ac:spMkLst>
        </pc:spChg>
        <pc:spChg chg="add">
          <ac:chgData name=" " userId="5b1ffaffca9e6d6f" providerId="LiveId" clId="{677AA54C-62E0-4D11-A260-77D8FA466533}" dt="2020-05-13T15:22:36.182" v="15468" actId="26606"/>
          <ac:spMkLst>
            <pc:docMk/>
            <pc:sldMk cId="2526768929" sldId="296"/>
            <ac:spMk id="10" creationId="{8BB56887-D0D5-4F0C-9E19-7247EB83C8B7}"/>
          </ac:spMkLst>
        </pc:spChg>
        <pc:spChg chg="add">
          <ac:chgData name=" " userId="5b1ffaffca9e6d6f" providerId="LiveId" clId="{677AA54C-62E0-4D11-A260-77D8FA466533}" dt="2020-05-13T15:22:36.182" v="15468" actId="26606"/>
          <ac:spMkLst>
            <pc:docMk/>
            <pc:sldMk cId="2526768929" sldId="296"/>
            <ac:spMk id="12" creationId="{081E4A58-353D-44AE-B2FC-2A74E2E400F7}"/>
          </ac:spMkLst>
        </pc:spChg>
      </pc:sldChg>
      <pc:sldChg chg="addSp delSp modSp new mod setBg">
        <pc:chgData name=" " userId="5b1ffaffca9e6d6f" providerId="LiveId" clId="{677AA54C-62E0-4D11-A260-77D8FA466533}" dt="2020-05-13T15:47:56.407" v="16069" actId="26606"/>
        <pc:sldMkLst>
          <pc:docMk/>
          <pc:sldMk cId="2048545667" sldId="297"/>
        </pc:sldMkLst>
        <pc:spChg chg="mod">
          <ac:chgData name=" " userId="5b1ffaffca9e6d6f" providerId="LiveId" clId="{677AA54C-62E0-4D11-A260-77D8FA466533}" dt="2020-05-13T15:47:56.407" v="16069" actId="26606"/>
          <ac:spMkLst>
            <pc:docMk/>
            <pc:sldMk cId="2048545667" sldId="297"/>
            <ac:spMk id="2" creationId="{42E1BACF-D169-4B89-A400-506AB27B375C}"/>
          </ac:spMkLst>
        </pc:spChg>
        <pc:spChg chg="mod">
          <ac:chgData name=" " userId="5b1ffaffca9e6d6f" providerId="LiveId" clId="{677AA54C-62E0-4D11-A260-77D8FA466533}" dt="2020-05-13T15:47:56.407" v="16069" actId="26606"/>
          <ac:spMkLst>
            <pc:docMk/>
            <pc:sldMk cId="2048545667" sldId="297"/>
            <ac:spMk id="3" creationId="{F3A97CD7-5BDA-4B4E-9950-F5351B0F7370}"/>
          </ac:spMkLst>
        </pc:spChg>
        <pc:spChg chg="add del">
          <ac:chgData name=" " userId="5b1ffaffca9e6d6f" providerId="LiveId" clId="{677AA54C-62E0-4D11-A260-77D8FA466533}" dt="2020-05-13T15:47:56.358" v="16068" actId="26606"/>
          <ac:spMkLst>
            <pc:docMk/>
            <pc:sldMk cId="2048545667" sldId="297"/>
            <ac:spMk id="8" creationId="{488333BA-AE6E-427A-9B16-A39C8073F4EB}"/>
          </ac:spMkLst>
        </pc:spChg>
        <pc:spChg chg="add del">
          <ac:chgData name=" " userId="5b1ffaffca9e6d6f" providerId="LiveId" clId="{677AA54C-62E0-4D11-A260-77D8FA466533}" dt="2020-05-13T15:47:56.358" v="16068" actId="26606"/>
          <ac:spMkLst>
            <pc:docMk/>
            <pc:sldMk cId="2048545667" sldId="297"/>
            <ac:spMk id="10" creationId="{F98ED85F-DCEE-4B50-802E-71A6E3E12B04}"/>
          </ac:spMkLst>
        </pc:spChg>
        <pc:spChg chg="add">
          <ac:chgData name=" " userId="5b1ffaffca9e6d6f" providerId="LiveId" clId="{677AA54C-62E0-4D11-A260-77D8FA466533}" dt="2020-05-13T15:47:56.407" v="16069" actId="26606"/>
          <ac:spMkLst>
            <pc:docMk/>
            <pc:sldMk cId="2048545667" sldId="297"/>
            <ac:spMk id="12" creationId="{081E4A58-353D-44AE-B2FC-2A74E2E400F7}"/>
          </ac:spMkLst>
        </pc:spChg>
        <pc:spChg chg="add">
          <ac:chgData name=" " userId="5b1ffaffca9e6d6f" providerId="LiveId" clId="{677AA54C-62E0-4D11-A260-77D8FA466533}" dt="2020-05-13T15:47:56.407" v="16069" actId="26606"/>
          <ac:spMkLst>
            <pc:docMk/>
            <pc:sldMk cId="2048545667" sldId="297"/>
            <ac:spMk id="13" creationId="{907EF6B7-1338-4443-8C46-6A318D952DFD}"/>
          </ac:spMkLst>
        </pc:spChg>
        <pc:spChg chg="add">
          <ac:chgData name=" " userId="5b1ffaffca9e6d6f" providerId="LiveId" clId="{677AA54C-62E0-4D11-A260-77D8FA466533}" dt="2020-05-13T15:47:56.407" v="16069" actId="26606"/>
          <ac:spMkLst>
            <pc:docMk/>
            <pc:sldMk cId="2048545667" sldId="297"/>
            <ac:spMk id="14" creationId="{DAAE4CDD-124C-4DCF-9584-B6033B545DD5}"/>
          </ac:spMkLst>
        </pc:spChg>
      </pc:sldChg>
      <pc:sldChg chg="addSp modSp new mod setBg">
        <pc:chgData name=" " userId="5b1ffaffca9e6d6f" providerId="LiveId" clId="{677AA54C-62E0-4D11-A260-77D8FA466533}" dt="2020-05-13T15:56:42.419" v="16540" actId="26606"/>
        <pc:sldMkLst>
          <pc:docMk/>
          <pc:sldMk cId="2088188287" sldId="298"/>
        </pc:sldMkLst>
        <pc:spChg chg="mod">
          <ac:chgData name=" " userId="5b1ffaffca9e6d6f" providerId="LiveId" clId="{677AA54C-62E0-4D11-A260-77D8FA466533}" dt="2020-05-13T15:56:42.419" v="16540" actId="26606"/>
          <ac:spMkLst>
            <pc:docMk/>
            <pc:sldMk cId="2088188287" sldId="298"/>
            <ac:spMk id="2" creationId="{4394588F-A57A-4C86-9D91-84A09168DCF2}"/>
          </ac:spMkLst>
        </pc:spChg>
        <pc:spChg chg="mod">
          <ac:chgData name=" " userId="5b1ffaffca9e6d6f" providerId="LiveId" clId="{677AA54C-62E0-4D11-A260-77D8FA466533}" dt="2020-05-13T15:56:42.419" v="16540" actId="26606"/>
          <ac:spMkLst>
            <pc:docMk/>
            <pc:sldMk cId="2088188287" sldId="298"/>
            <ac:spMk id="3" creationId="{8A4F0F9C-4FD8-480D-B08C-88731342D6AB}"/>
          </ac:spMkLst>
        </pc:spChg>
        <pc:spChg chg="add">
          <ac:chgData name=" " userId="5b1ffaffca9e6d6f" providerId="LiveId" clId="{677AA54C-62E0-4D11-A260-77D8FA466533}" dt="2020-05-13T15:56:42.419" v="16540" actId="26606"/>
          <ac:spMkLst>
            <pc:docMk/>
            <pc:sldMk cId="2088188287" sldId="298"/>
            <ac:spMk id="8" creationId="{907EF6B7-1338-4443-8C46-6A318D952DFD}"/>
          </ac:spMkLst>
        </pc:spChg>
        <pc:spChg chg="add">
          <ac:chgData name=" " userId="5b1ffaffca9e6d6f" providerId="LiveId" clId="{677AA54C-62E0-4D11-A260-77D8FA466533}" dt="2020-05-13T15:56:42.419" v="16540" actId="26606"/>
          <ac:spMkLst>
            <pc:docMk/>
            <pc:sldMk cId="2088188287" sldId="298"/>
            <ac:spMk id="10" creationId="{DAAE4CDD-124C-4DCF-9584-B6033B545DD5}"/>
          </ac:spMkLst>
        </pc:spChg>
        <pc:spChg chg="add">
          <ac:chgData name=" " userId="5b1ffaffca9e6d6f" providerId="LiveId" clId="{677AA54C-62E0-4D11-A260-77D8FA466533}" dt="2020-05-13T15:56:42.419" v="16540" actId="26606"/>
          <ac:spMkLst>
            <pc:docMk/>
            <pc:sldMk cId="2088188287" sldId="298"/>
            <ac:spMk id="12" creationId="{081E4A58-353D-44AE-B2FC-2A74E2E400F7}"/>
          </ac:spMkLst>
        </pc:spChg>
      </pc:sldChg>
      <pc:sldChg chg="addSp modSp new mod setBg">
        <pc:chgData name=" " userId="5b1ffaffca9e6d6f" providerId="LiveId" clId="{677AA54C-62E0-4D11-A260-77D8FA466533}" dt="2020-05-13T16:06:29.237" v="17180" actId="20577"/>
        <pc:sldMkLst>
          <pc:docMk/>
          <pc:sldMk cId="4090478394" sldId="299"/>
        </pc:sldMkLst>
        <pc:spChg chg="mod">
          <ac:chgData name=" " userId="5b1ffaffca9e6d6f" providerId="LiveId" clId="{677AA54C-62E0-4D11-A260-77D8FA466533}" dt="2020-05-13T16:02:52.543" v="17013" actId="26606"/>
          <ac:spMkLst>
            <pc:docMk/>
            <pc:sldMk cId="4090478394" sldId="299"/>
            <ac:spMk id="2" creationId="{1E4F0A42-B773-4836-8922-C25FACAACEC1}"/>
          </ac:spMkLst>
        </pc:spChg>
        <pc:spChg chg="mod">
          <ac:chgData name=" " userId="5b1ffaffca9e6d6f" providerId="LiveId" clId="{677AA54C-62E0-4D11-A260-77D8FA466533}" dt="2020-05-13T16:06:29.237" v="17180" actId="20577"/>
          <ac:spMkLst>
            <pc:docMk/>
            <pc:sldMk cId="4090478394" sldId="299"/>
            <ac:spMk id="3" creationId="{B2F94035-41B9-429E-A67B-9486F70AF446}"/>
          </ac:spMkLst>
        </pc:spChg>
        <pc:spChg chg="add">
          <ac:chgData name=" " userId="5b1ffaffca9e6d6f" providerId="LiveId" clId="{677AA54C-62E0-4D11-A260-77D8FA466533}" dt="2020-05-13T16:02:52.543" v="17013" actId="26606"/>
          <ac:spMkLst>
            <pc:docMk/>
            <pc:sldMk cId="4090478394" sldId="299"/>
            <ac:spMk id="8" creationId="{907EF6B7-1338-4443-8C46-6A318D952DFD}"/>
          </ac:spMkLst>
        </pc:spChg>
        <pc:spChg chg="add">
          <ac:chgData name=" " userId="5b1ffaffca9e6d6f" providerId="LiveId" clId="{677AA54C-62E0-4D11-A260-77D8FA466533}" dt="2020-05-13T16:02:52.543" v="17013" actId="26606"/>
          <ac:spMkLst>
            <pc:docMk/>
            <pc:sldMk cId="4090478394" sldId="299"/>
            <ac:spMk id="10" creationId="{DAAE4CDD-124C-4DCF-9584-B6033B545DD5}"/>
          </ac:spMkLst>
        </pc:spChg>
        <pc:spChg chg="add">
          <ac:chgData name=" " userId="5b1ffaffca9e6d6f" providerId="LiveId" clId="{677AA54C-62E0-4D11-A260-77D8FA466533}" dt="2020-05-13T16:02:52.543" v="17013" actId="26606"/>
          <ac:spMkLst>
            <pc:docMk/>
            <pc:sldMk cId="4090478394" sldId="299"/>
            <ac:spMk id="12" creationId="{081E4A58-353D-44AE-B2FC-2A74E2E400F7}"/>
          </ac:spMkLst>
        </pc:spChg>
      </pc:sldChg>
      <pc:sldChg chg="addSp modSp new mod setBg">
        <pc:chgData name=" " userId="5b1ffaffca9e6d6f" providerId="LiveId" clId="{677AA54C-62E0-4D11-A260-77D8FA466533}" dt="2020-05-13T16:18:31.969" v="17507" actId="26606"/>
        <pc:sldMkLst>
          <pc:docMk/>
          <pc:sldMk cId="469501703" sldId="300"/>
        </pc:sldMkLst>
        <pc:spChg chg="mod">
          <ac:chgData name=" " userId="5b1ffaffca9e6d6f" providerId="LiveId" clId="{677AA54C-62E0-4D11-A260-77D8FA466533}" dt="2020-05-13T16:18:31.969" v="17507" actId="26606"/>
          <ac:spMkLst>
            <pc:docMk/>
            <pc:sldMk cId="469501703" sldId="300"/>
            <ac:spMk id="2" creationId="{23B0AAF1-4C00-41AE-9DB0-645782BC395C}"/>
          </ac:spMkLst>
        </pc:spChg>
        <pc:spChg chg="mod">
          <ac:chgData name=" " userId="5b1ffaffca9e6d6f" providerId="LiveId" clId="{677AA54C-62E0-4D11-A260-77D8FA466533}" dt="2020-05-13T16:18:31.969" v="17507" actId="26606"/>
          <ac:spMkLst>
            <pc:docMk/>
            <pc:sldMk cId="469501703" sldId="300"/>
            <ac:spMk id="3" creationId="{3891116C-A134-4FF6-B183-05FA81878E6F}"/>
          </ac:spMkLst>
        </pc:spChg>
        <pc:spChg chg="add">
          <ac:chgData name=" " userId="5b1ffaffca9e6d6f" providerId="LiveId" clId="{677AA54C-62E0-4D11-A260-77D8FA466533}" dt="2020-05-13T16:18:31.969" v="17507" actId="26606"/>
          <ac:spMkLst>
            <pc:docMk/>
            <pc:sldMk cId="469501703" sldId="300"/>
            <ac:spMk id="8" creationId="{1C799903-48D5-4A31-A1A2-541072D9771E}"/>
          </ac:spMkLst>
        </pc:spChg>
        <pc:spChg chg="add">
          <ac:chgData name=" " userId="5b1ffaffca9e6d6f" providerId="LiveId" clId="{677AA54C-62E0-4D11-A260-77D8FA466533}" dt="2020-05-13T16:18:31.969" v="17507" actId="26606"/>
          <ac:spMkLst>
            <pc:docMk/>
            <pc:sldMk cId="469501703" sldId="300"/>
            <ac:spMk id="10" creationId="{8EFFF109-FC58-4FD3-BE05-9775A1310F55}"/>
          </ac:spMkLst>
        </pc:spChg>
        <pc:spChg chg="add">
          <ac:chgData name=" " userId="5b1ffaffca9e6d6f" providerId="LiveId" clId="{677AA54C-62E0-4D11-A260-77D8FA466533}" dt="2020-05-13T16:18:31.969" v="17507" actId="26606"/>
          <ac:spMkLst>
            <pc:docMk/>
            <pc:sldMk cId="469501703" sldId="300"/>
            <ac:spMk id="12" creationId="{E1B96AD6-92A9-4273-A62B-96A1C3E0BA95}"/>
          </ac:spMkLst>
        </pc:spChg>
        <pc:spChg chg="add">
          <ac:chgData name=" " userId="5b1ffaffca9e6d6f" providerId="LiveId" clId="{677AA54C-62E0-4D11-A260-77D8FA466533}" dt="2020-05-13T16:18:31.969" v="17507" actId="26606"/>
          <ac:spMkLst>
            <pc:docMk/>
            <pc:sldMk cId="469501703" sldId="300"/>
            <ac:spMk id="14" creationId="{463EEC44-1BA3-44ED-81FC-A644B04B2A44}"/>
          </ac:spMkLst>
        </pc:spChg>
      </pc:sldChg>
      <pc:sldChg chg="addSp modSp new mod setBg">
        <pc:chgData name=" " userId="5b1ffaffca9e6d6f" providerId="LiveId" clId="{677AA54C-62E0-4D11-A260-77D8FA466533}" dt="2020-05-13T16:24:23.232" v="17860" actId="26606"/>
        <pc:sldMkLst>
          <pc:docMk/>
          <pc:sldMk cId="3977706342" sldId="301"/>
        </pc:sldMkLst>
        <pc:spChg chg="mod">
          <ac:chgData name=" " userId="5b1ffaffca9e6d6f" providerId="LiveId" clId="{677AA54C-62E0-4D11-A260-77D8FA466533}" dt="2020-05-13T16:24:23.232" v="17860" actId="26606"/>
          <ac:spMkLst>
            <pc:docMk/>
            <pc:sldMk cId="3977706342" sldId="301"/>
            <ac:spMk id="2" creationId="{B7267807-0482-4C8A-A1D4-D6252E46D93B}"/>
          </ac:spMkLst>
        </pc:spChg>
        <pc:spChg chg="mod">
          <ac:chgData name=" " userId="5b1ffaffca9e6d6f" providerId="LiveId" clId="{677AA54C-62E0-4D11-A260-77D8FA466533}" dt="2020-05-13T16:24:23.232" v="17860" actId="26606"/>
          <ac:spMkLst>
            <pc:docMk/>
            <pc:sldMk cId="3977706342" sldId="301"/>
            <ac:spMk id="3" creationId="{BA9184CD-3411-4218-81EE-B609CB5B0FFA}"/>
          </ac:spMkLst>
        </pc:spChg>
        <pc:spChg chg="add">
          <ac:chgData name=" " userId="5b1ffaffca9e6d6f" providerId="LiveId" clId="{677AA54C-62E0-4D11-A260-77D8FA466533}" dt="2020-05-13T16:24:23.232" v="17860" actId="26606"/>
          <ac:spMkLst>
            <pc:docMk/>
            <pc:sldMk cId="3977706342" sldId="301"/>
            <ac:spMk id="8" creationId="{1C799903-48D5-4A31-A1A2-541072D9771E}"/>
          </ac:spMkLst>
        </pc:spChg>
        <pc:spChg chg="add">
          <ac:chgData name=" " userId="5b1ffaffca9e6d6f" providerId="LiveId" clId="{677AA54C-62E0-4D11-A260-77D8FA466533}" dt="2020-05-13T16:24:23.232" v="17860" actId="26606"/>
          <ac:spMkLst>
            <pc:docMk/>
            <pc:sldMk cId="3977706342" sldId="301"/>
            <ac:spMk id="10" creationId="{8EFFF109-FC58-4FD3-BE05-9775A1310F55}"/>
          </ac:spMkLst>
        </pc:spChg>
        <pc:spChg chg="add">
          <ac:chgData name=" " userId="5b1ffaffca9e6d6f" providerId="LiveId" clId="{677AA54C-62E0-4D11-A260-77D8FA466533}" dt="2020-05-13T16:24:23.232" v="17860" actId="26606"/>
          <ac:spMkLst>
            <pc:docMk/>
            <pc:sldMk cId="3977706342" sldId="301"/>
            <ac:spMk id="12" creationId="{E1B96AD6-92A9-4273-A62B-96A1C3E0BA95}"/>
          </ac:spMkLst>
        </pc:spChg>
        <pc:spChg chg="add">
          <ac:chgData name=" " userId="5b1ffaffca9e6d6f" providerId="LiveId" clId="{677AA54C-62E0-4D11-A260-77D8FA466533}" dt="2020-05-13T16:24:23.232" v="17860" actId="26606"/>
          <ac:spMkLst>
            <pc:docMk/>
            <pc:sldMk cId="3977706342" sldId="301"/>
            <ac:spMk id="14" creationId="{463EEC44-1BA3-44ED-81FC-A644B04B2A44}"/>
          </ac:spMkLst>
        </pc:spChg>
      </pc:sldChg>
      <pc:sldChg chg="addSp modSp new mod setBg">
        <pc:chgData name=" " userId="5b1ffaffca9e6d6f" providerId="LiveId" clId="{677AA54C-62E0-4D11-A260-77D8FA466533}" dt="2020-05-17T08:56:29.863" v="18249" actId="26606"/>
        <pc:sldMkLst>
          <pc:docMk/>
          <pc:sldMk cId="1900873545" sldId="302"/>
        </pc:sldMkLst>
        <pc:spChg chg="mod">
          <ac:chgData name=" " userId="5b1ffaffca9e6d6f" providerId="LiveId" clId="{677AA54C-62E0-4D11-A260-77D8FA466533}" dt="2020-05-17T08:56:29.863" v="18249" actId="26606"/>
          <ac:spMkLst>
            <pc:docMk/>
            <pc:sldMk cId="1900873545" sldId="302"/>
            <ac:spMk id="2" creationId="{DED6A647-470B-48C5-AC05-5BC1067329A0}"/>
          </ac:spMkLst>
        </pc:spChg>
        <pc:spChg chg="mod">
          <ac:chgData name=" " userId="5b1ffaffca9e6d6f" providerId="LiveId" clId="{677AA54C-62E0-4D11-A260-77D8FA466533}" dt="2020-05-17T08:56:29.863" v="18249" actId="26606"/>
          <ac:spMkLst>
            <pc:docMk/>
            <pc:sldMk cId="1900873545" sldId="302"/>
            <ac:spMk id="3" creationId="{2A62110A-73A2-4E40-9299-0EDDF99E9EB3}"/>
          </ac:spMkLst>
        </pc:spChg>
        <pc:spChg chg="add">
          <ac:chgData name=" " userId="5b1ffaffca9e6d6f" providerId="LiveId" clId="{677AA54C-62E0-4D11-A260-77D8FA466533}" dt="2020-05-17T08:56:29.863" v="18249" actId="26606"/>
          <ac:spMkLst>
            <pc:docMk/>
            <pc:sldMk cId="1900873545" sldId="302"/>
            <ac:spMk id="8" creationId="{907EF6B7-1338-4443-8C46-6A318D952DFD}"/>
          </ac:spMkLst>
        </pc:spChg>
        <pc:spChg chg="add">
          <ac:chgData name=" " userId="5b1ffaffca9e6d6f" providerId="LiveId" clId="{677AA54C-62E0-4D11-A260-77D8FA466533}" dt="2020-05-17T08:56:29.863" v="18249" actId="26606"/>
          <ac:spMkLst>
            <pc:docMk/>
            <pc:sldMk cId="1900873545" sldId="302"/>
            <ac:spMk id="10" creationId="{DAAE4CDD-124C-4DCF-9584-B6033B545DD5}"/>
          </ac:spMkLst>
        </pc:spChg>
        <pc:spChg chg="add">
          <ac:chgData name=" " userId="5b1ffaffca9e6d6f" providerId="LiveId" clId="{677AA54C-62E0-4D11-A260-77D8FA466533}" dt="2020-05-17T08:56:29.863" v="18249" actId="26606"/>
          <ac:spMkLst>
            <pc:docMk/>
            <pc:sldMk cId="1900873545" sldId="302"/>
            <ac:spMk id="12" creationId="{081E4A58-353D-44AE-B2FC-2A74E2E400F7}"/>
          </ac:spMkLst>
        </pc:spChg>
      </pc:sldChg>
      <pc:sldChg chg="addSp modSp new mod setBg">
        <pc:chgData name=" " userId="5b1ffaffca9e6d6f" providerId="LiveId" clId="{677AA54C-62E0-4D11-A260-77D8FA466533}" dt="2020-05-17T09:07:59.373" v="19198" actId="26606"/>
        <pc:sldMkLst>
          <pc:docMk/>
          <pc:sldMk cId="3276447385" sldId="303"/>
        </pc:sldMkLst>
        <pc:spChg chg="mod">
          <ac:chgData name=" " userId="5b1ffaffca9e6d6f" providerId="LiveId" clId="{677AA54C-62E0-4D11-A260-77D8FA466533}" dt="2020-05-17T09:07:59.373" v="19198" actId="26606"/>
          <ac:spMkLst>
            <pc:docMk/>
            <pc:sldMk cId="3276447385" sldId="303"/>
            <ac:spMk id="2" creationId="{3EA4AAD3-E5BD-4D7C-8CDE-0B6D2AE64040}"/>
          </ac:spMkLst>
        </pc:spChg>
        <pc:spChg chg="mod">
          <ac:chgData name=" " userId="5b1ffaffca9e6d6f" providerId="LiveId" clId="{677AA54C-62E0-4D11-A260-77D8FA466533}" dt="2020-05-17T09:07:59.373" v="19198" actId="26606"/>
          <ac:spMkLst>
            <pc:docMk/>
            <pc:sldMk cId="3276447385" sldId="303"/>
            <ac:spMk id="3" creationId="{C178C3DA-E414-4413-AE80-B65C0C9E7358}"/>
          </ac:spMkLst>
        </pc:spChg>
        <pc:spChg chg="add">
          <ac:chgData name=" " userId="5b1ffaffca9e6d6f" providerId="LiveId" clId="{677AA54C-62E0-4D11-A260-77D8FA466533}" dt="2020-05-17T09:07:59.373" v="19198" actId="26606"/>
          <ac:spMkLst>
            <pc:docMk/>
            <pc:sldMk cId="3276447385" sldId="303"/>
            <ac:spMk id="8" creationId="{827B839B-9ADE-406B-8590-F1CAEDED45A1}"/>
          </ac:spMkLst>
        </pc:spChg>
        <pc:spChg chg="add">
          <ac:chgData name=" " userId="5b1ffaffca9e6d6f" providerId="LiveId" clId="{677AA54C-62E0-4D11-A260-77D8FA466533}" dt="2020-05-17T09:07:59.373" v="19198" actId="26606"/>
          <ac:spMkLst>
            <pc:docMk/>
            <pc:sldMk cId="3276447385" sldId="303"/>
            <ac:spMk id="10" creationId="{CFE45BF0-46DB-408C-B5F7-7B11716805D4}"/>
          </ac:spMkLst>
        </pc:spChg>
        <pc:spChg chg="add">
          <ac:chgData name=" " userId="5b1ffaffca9e6d6f" providerId="LiveId" clId="{677AA54C-62E0-4D11-A260-77D8FA466533}" dt="2020-05-17T09:07:59.373" v="19198" actId="26606"/>
          <ac:spMkLst>
            <pc:docMk/>
            <pc:sldMk cId="3276447385" sldId="303"/>
            <ac:spMk id="12" creationId="{2AEBC8F2-97B1-41B4-93F1-2D289E197FBA}"/>
          </ac:spMkLst>
        </pc:spChg>
        <pc:spChg chg="add">
          <ac:chgData name=" " userId="5b1ffaffca9e6d6f" providerId="LiveId" clId="{677AA54C-62E0-4D11-A260-77D8FA466533}" dt="2020-05-17T09:07:59.373" v="19198" actId="26606"/>
          <ac:spMkLst>
            <pc:docMk/>
            <pc:sldMk cId="3276447385" sldId="303"/>
            <ac:spMk id="14" creationId="{472E3A19-F5D5-48FC-BB9C-48C2F68F598B}"/>
          </ac:spMkLst>
        </pc:spChg>
        <pc:spChg chg="add">
          <ac:chgData name=" " userId="5b1ffaffca9e6d6f" providerId="LiveId" clId="{677AA54C-62E0-4D11-A260-77D8FA466533}" dt="2020-05-17T09:07:59.373" v="19198" actId="26606"/>
          <ac:spMkLst>
            <pc:docMk/>
            <pc:sldMk cId="3276447385" sldId="303"/>
            <ac:spMk id="16" creationId="{7A62E32F-BB65-43A8-8EB5-92346890E549}"/>
          </ac:spMkLst>
        </pc:spChg>
        <pc:spChg chg="add">
          <ac:chgData name=" " userId="5b1ffaffca9e6d6f" providerId="LiveId" clId="{677AA54C-62E0-4D11-A260-77D8FA466533}" dt="2020-05-17T09:07:59.373" v="19198" actId="26606"/>
          <ac:spMkLst>
            <pc:docMk/>
            <pc:sldMk cId="3276447385" sldId="303"/>
            <ac:spMk id="18" creationId="{14E91B64-9FCC-451E-AFB4-A827D6329367}"/>
          </ac:spMkLst>
        </pc:spChg>
      </pc:sldChg>
      <pc:sldChg chg="addSp modSp new mod setBg">
        <pc:chgData name=" " userId="5b1ffaffca9e6d6f" providerId="LiveId" clId="{677AA54C-62E0-4D11-A260-77D8FA466533}" dt="2020-05-17T09:02:50.195" v="18835" actId="26606"/>
        <pc:sldMkLst>
          <pc:docMk/>
          <pc:sldMk cId="2242753703" sldId="304"/>
        </pc:sldMkLst>
        <pc:spChg chg="mod">
          <ac:chgData name=" " userId="5b1ffaffca9e6d6f" providerId="LiveId" clId="{677AA54C-62E0-4D11-A260-77D8FA466533}" dt="2020-05-17T09:02:50.195" v="18835" actId="26606"/>
          <ac:spMkLst>
            <pc:docMk/>
            <pc:sldMk cId="2242753703" sldId="304"/>
            <ac:spMk id="2" creationId="{CC999E2D-4B1C-4403-95A0-9427419F0DD5}"/>
          </ac:spMkLst>
        </pc:spChg>
        <pc:spChg chg="mod">
          <ac:chgData name=" " userId="5b1ffaffca9e6d6f" providerId="LiveId" clId="{677AA54C-62E0-4D11-A260-77D8FA466533}" dt="2020-05-17T09:02:50.195" v="18835" actId="26606"/>
          <ac:spMkLst>
            <pc:docMk/>
            <pc:sldMk cId="2242753703" sldId="304"/>
            <ac:spMk id="3" creationId="{0C364B36-10AD-4E16-A42B-BC2E2AAF2651}"/>
          </ac:spMkLst>
        </pc:spChg>
        <pc:spChg chg="add">
          <ac:chgData name=" " userId="5b1ffaffca9e6d6f" providerId="LiveId" clId="{677AA54C-62E0-4D11-A260-77D8FA466533}" dt="2020-05-17T09:02:50.195" v="18835" actId="26606"/>
          <ac:spMkLst>
            <pc:docMk/>
            <pc:sldMk cId="2242753703" sldId="304"/>
            <ac:spMk id="8" creationId="{907EF6B7-1338-4443-8C46-6A318D952DFD}"/>
          </ac:spMkLst>
        </pc:spChg>
        <pc:spChg chg="add">
          <ac:chgData name=" " userId="5b1ffaffca9e6d6f" providerId="LiveId" clId="{677AA54C-62E0-4D11-A260-77D8FA466533}" dt="2020-05-17T09:02:50.195" v="18835" actId="26606"/>
          <ac:spMkLst>
            <pc:docMk/>
            <pc:sldMk cId="2242753703" sldId="304"/>
            <ac:spMk id="10" creationId="{DAAE4CDD-124C-4DCF-9584-B6033B545DD5}"/>
          </ac:spMkLst>
        </pc:spChg>
        <pc:spChg chg="add">
          <ac:chgData name=" " userId="5b1ffaffca9e6d6f" providerId="LiveId" clId="{677AA54C-62E0-4D11-A260-77D8FA466533}" dt="2020-05-17T09:02:50.195" v="18835" actId="26606"/>
          <ac:spMkLst>
            <pc:docMk/>
            <pc:sldMk cId="2242753703" sldId="304"/>
            <ac:spMk id="12" creationId="{081E4A58-353D-44AE-B2FC-2A74E2E400F7}"/>
          </ac:spMkLst>
        </pc:spChg>
      </pc:sldChg>
      <pc:sldChg chg="addSp modSp new mod setBg">
        <pc:chgData name=" " userId="5b1ffaffca9e6d6f" providerId="LiveId" clId="{677AA54C-62E0-4D11-A260-77D8FA466533}" dt="2020-05-17T09:13:16.315" v="19592" actId="26606"/>
        <pc:sldMkLst>
          <pc:docMk/>
          <pc:sldMk cId="1428373328" sldId="305"/>
        </pc:sldMkLst>
        <pc:spChg chg="mod">
          <ac:chgData name=" " userId="5b1ffaffca9e6d6f" providerId="LiveId" clId="{677AA54C-62E0-4D11-A260-77D8FA466533}" dt="2020-05-17T09:13:16.315" v="19592" actId="26606"/>
          <ac:spMkLst>
            <pc:docMk/>
            <pc:sldMk cId="1428373328" sldId="305"/>
            <ac:spMk id="2" creationId="{778BB001-4E5B-4C1C-BCBD-E45B922A5BE4}"/>
          </ac:spMkLst>
        </pc:spChg>
        <pc:spChg chg="mod">
          <ac:chgData name=" " userId="5b1ffaffca9e6d6f" providerId="LiveId" clId="{677AA54C-62E0-4D11-A260-77D8FA466533}" dt="2020-05-17T09:13:16.315" v="19592" actId="26606"/>
          <ac:spMkLst>
            <pc:docMk/>
            <pc:sldMk cId="1428373328" sldId="305"/>
            <ac:spMk id="3" creationId="{8F10797C-806D-40F2-A27F-5D797D3DFD44}"/>
          </ac:spMkLst>
        </pc:spChg>
        <pc:spChg chg="add">
          <ac:chgData name=" " userId="5b1ffaffca9e6d6f" providerId="LiveId" clId="{677AA54C-62E0-4D11-A260-77D8FA466533}" dt="2020-05-17T09:13:16.315" v="19592" actId="26606"/>
          <ac:spMkLst>
            <pc:docMk/>
            <pc:sldMk cId="1428373328" sldId="305"/>
            <ac:spMk id="8" creationId="{827B839B-9ADE-406B-8590-F1CAEDED45A1}"/>
          </ac:spMkLst>
        </pc:spChg>
        <pc:spChg chg="add">
          <ac:chgData name=" " userId="5b1ffaffca9e6d6f" providerId="LiveId" clId="{677AA54C-62E0-4D11-A260-77D8FA466533}" dt="2020-05-17T09:13:16.315" v="19592" actId="26606"/>
          <ac:spMkLst>
            <pc:docMk/>
            <pc:sldMk cId="1428373328" sldId="305"/>
            <ac:spMk id="10" creationId="{CFE45BF0-46DB-408C-B5F7-7B11716805D4}"/>
          </ac:spMkLst>
        </pc:spChg>
        <pc:spChg chg="add">
          <ac:chgData name=" " userId="5b1ffaffca9e6d6f" providerId="LiveId" clId="{677AA54C-62E0-4D11-A260-77D8FA466533}" dt="2020-05-17T09:13:16.315" v="19592" actId="26606"/>
          <ac:spMkLst>
            <pc:docMk/>
            <pc:sldMk cId="1428373328" sldId="305"/>
            <ac:spMk id="12" creationId="{2AEBC8F2-97B1-41B4-93F1-2D289E197FBA}"/>
          </ac:spMkLst>
        </pc:spChg>
        <pc:spChg chg="add">
          <ac:chgData name=" " userId="5b1ffaffca9e6d6f" providerId="LiveId" clId="{677AA54C-62E0-4D11-A260-77D8FA466533}" dt="2020-05-17T09:13:16.315" v="19592" actId="26606"/>
          <ac:spMkLst>
            <pc:docMk/>
            <pc:sldMk cId="1428373328" sldId="305"/>
            <ac:spMk id="14" creationId="{472E3A19-F5D5-48FC-BB9C-48C2F68F598B}"/>
          </ac:spMkLst>
        </pc:spChg>
        <pc:spChg chg="add">
          <ac:chgData name=" " userId="5b1ffaffca9e6d6f" providerId="LiveId" clId="{677AA54C-62E0-4D11-A260-77D8FA466533}" dt="2020-05-17T09:13:16.315" v="19592" actId="26606"/>
          <ac:spMkLst>
            <pc:docMk/>
            <pc:sldMk cId="1428373328" sldId="305"/>
            <ac:spMk id="16" creationId="{7A62E32F-BB65-43A8-8EB5-92346890E549}"/>
          </ac:spMkLst>
        </pc:spChg>
        <pc:spChg chg="add">
          <ac:chgData name=" " userId="5b1ffaffca9e6d6f" providerId="LiveId" clId="{677AA54C-62E0-4D11-A260-77D8FA466533}" dt="2020-05-17T09:13:16.315" v="19592" actId="26606"/>
          <ac:spMkLst>
            <pc:docMk/>
            <pc:sldMk cId="1428373328" sldId="305"/>
            <ac:spMk id="18" creationId="{14E91B64-9FCC-451E-AFB4-A827D6329367}"/>
          </ac:spMkLst>
        </pc:spChg>
      </pc:sldChg>
      <pc:sldChg chg="addSp modSp new mod setBg">
        <pc:chgData name=" " userId="5b1ffaffca9e6d6f" providerId="LiveId" clId="{677AA54C-62E0-4D11-A260-77D8FA466533}" dt="2020-05-17T09:15:41.650" v="19847" actId="26606"/>
        <pc:sldMkLst>
          <pc:docMk/>
          <pc:sldMk cId="3558386405" sldId="306"/>
        </pc:sldMkLst>
        <pc:spChg chg="mod">
          <ac:chgData name=" " userId="5b1ffaffca9e6d6f" providerId="LiveId" clId="{677AA54C-62E0-4D11-A260-77D8FA466533}" dt="2020-05-17T09:15:41.650" v="19847" actId="26606"/>
          <ac:spMkLst>
            <pc:docMk/>
            <pc:sldMk cId="3558386405" sldId="306"/>
            <ac:spMk id="2" creationId="{F53F4D69-ECB4-4E73-918B-216B41EB7C52}"/>
          </ac:spMkLst>
        </pc:spChg>
        <pc:spChg chg="mod">
          <ac:chgData name=" " userId="5b1ffaffca9e6d6f" providerId="LiveId" clId="{677AA54C-62E0-4D11-A260-77D8FA466533}" dt="2020-05-17T09:15:41.650" v="19847" actId="26606"/>
          <ac:spMkLst>
            <pc:docMk/>
            <pc:sldMk cId="3558386405" sldId="306"/>
            <ac:spMk id="3" creationId="{1E5129DB-9281-4E58-915C-B6A5B47D4D00}"/>
          </ac:spMkLst>
        </pc:spChg>
        <pc:spChg chg="add">
          <ac:chgData name=" " userId="5b1ffaffca9e6d6f" providerId="LiveId" clId="{677AA54C-62E0-4D11-A260-77D8FA466533}" dt="2020-05-17T09:15:41.650" v="19847" actId="26606"/>
          <ac:spMkLst>
            <pc:docMk/>
            <pc:sldMk cId="3558386405" sldId="306"/>
            <ac:spMk id="8" creationId="{827B839B-9ADE-406B-8590-F1CAEDED45A1}"/>
          </ac:spMkLst>
        </pc:spChg>
        <pc:spChg chg="add">
          <ac:chgData name=" " userId="5b1ffaffca9e6d6f" providerId="LiveId" clId="{677AA54C-62E0-4D11-A260-77D8FA466533}" dt="2020-05-17T09:15:41.650" v="19847" actId="26606"/>
          <ac:spMkLst>
            <pc:docMk/>
            <pc:sldMk cId="3558386405" sldId="306"/>
            <ac:spMk id="10" creationId="{CFE45BF0-46DB-408C-B5F7-7B11716805D4}"/>
          </ac:spMkLst>
        </pc:spChg>
        <pc:spChg chg="add">
          <ac:chgData name=" " userId="5b1ffaffca9e6d6f" providerId="LiveId" clId="{677AA54C-62E0-4D11-A260-77D8FA466533}" dt="2020-05-17T09:15:41.650" v="19847" actId="26606"/>
          <ac:spMkLst>
            <pc:docMk/>
            <pc:sldMk cId="3558386405" sldId="306"/>
            <ac:spMk id="12" creationId="{2AEBC8F2-97B1-41B4-93F1-2D289E197FBA}"/>
          </ac:spMkLst>
        </pc:spChg>
        <pc:spChg chg="add">
          <ac:chgData name=" " userId="5b1ffaffca9e6d6f" providerId="LiveId" clId="{677AA54C-62E0-4D11-A260-77D8FA466533}" dt="2020-05-17T09:15:41.650" v="19847" actId="26606"/>
          <ac:spMkLst>
            <pc:docMk/>
            <pc:sldMk cId="3558386405" sldId="306"/>
            <ac:spMk id="14" creationId="{472E3A19-F5D5-48FC-BB9C-48C2F68F598B}"/>
          </ac:spMkLst>
        </pc:spChg>
        <pc:spChg chg="add">
          <ac:chgData name=" " userId="5b1ffaffca9e6d6f" providerId="LiveId" clId="{677AA54C-62E0-4D11-A260-77D8FA466533}" dt="2020-05-17T09:15:41.650" v="19847" actId="26606"/>
          <ac:spMkLst>
            <pc:docMk/>
            <pc:sldMk cId="3558386405" sldId="306"/>
            <ac:spMk id="16" creationId="{7A62E32F-BB65-43A8-8EB5-92346890E549}"/>
          </ac:spMkLst>
        </pc:spChg>
        <pc:spChg chg="add">
          <ac:chgData name=" " userId="5b1ffaffca9e6d6f" providerId="LiveId" clId="{677AA54C-62E0-4D11-A260-77D8FA466533}" dt="2020-05-17T09:15:41.650" v="19847" actId="26606"/>
          <ac:spMkLst>
            <pc:docMk/>
            <pc:sldMk cId="3558386405" sldId="306"/>
            <ac:spMk id="18" creationId="{14E91B64-9FCC-451E-AFB4-A827D6329367}"/>
          </ac:spMkLst>
        </pc:spChg>
      </pc:sldChg>
      <pc:sldChg chg="addSp modSp new mod setBg">
        <pc:chgData name=" " userId="5b1ffaffca9e6d6f" providerId="LiveId" clId="{677AA54C-62E0-4D11-A260-77D8FA466533}" dt="2020-05-17T09:22:54.761" v="20525" actId="26606"/>
        <pc:sldMkLst>
          <pc:docMk/>
          <pc:sldMk cId="3057929405" sldId="307"/>
        </pc:sldMkLst>
        <pc:spChg chg="mod">
          <ac:chgData name=" " userId="5b1ffaffca9e6d6f" providerId="LiveId" clId="{677AA54C-62E0-4D11-A260-77D8FA466533}" dt="2020-05-17T09:22:54.761" v="20525" actId="26606"/>
          <ac:spMkLst>
            <pc:docMk/>
            <pc:sldMk cId="3057929405" sldId="307"/>
            <ac:spMk id="2" creationId="{B77BF2B3-1580-4E0B-90D1-5207AF13056C}"/>
          </ac:spMkLst>
        </pc:spChg>
        <pc:spChg chg="mod">
          <ac:chgData name=" " userId="5b1ffaffca9e6d6f" providerId="LiveId" clId="{677AA54C-62E0-4D11-A260-77D8FA466533}" dt="2020-05-17T09:22:54.761" v="20525" actId="26606"/>
          <ac:spMkLst>
            <pc:docMk/>
            <pc:sldMk cId="3057929405" sldId="307"/>
            <ac:spMk id="3" creationId="{B98B39C7-318B-4FB4-A18D-7F60EBB6337A}"/>
          </ac:spMkLst>
        </pc:spChg>
        <pc:spChg chg="add">
          <ac:chgData name=" " userId="5b1ffaffca9e6d6f" providerId="LiveId" clId="{677AA54C-62E0-4D11-A260-77D8FA466533}" dt="2020-05-17T09:22:54.761" v="20525" actId="26606"/>
          <ac:spMkLst>
            <pc:docMk/>
            <pc:sldMk cId="3057929405" sldId="307"/>
            <ac:spMk id="8" creationId="{7CB4857B-ED7C-444D-9F04-2F885114A1C2}"/>
          </ac:spMkLst>
        </pc:spChg>
        <pc:spChg chg="add">
          <ac:chgData name=" " userId="5b1ffaffca9e6d6f" providerId="LiveId" clId="{677AA54C-62E0-4D11-A260-77D8FA466533}" dt="2020-05-17T09:22:54.761" v="20525" actId="26606"/>
          <ac:spMkLst>
            <pc:docMk/>
            <pc:sldMk cId="3057929405" sldId="307"/>
            <ac:spMk id="10" creationId="{D18046FB-44EA-4FD8-A585-EA09A319B2D0}"/>
          </ac:spMkLst>
        </pc:spChg>
        <pc:spChg chg="add">
          <ac:chgData name=" " userId="5b1ffaffca9e6d6f" providerId="LiveId" clId="{677AA54C-62E0-4D11-A260-77D8FA466533}" dt="2020-05-17T09:22:54.761" v="20525" actId="26606"/>
          <ac:spMkLst>
            <pc:docMk/>
            <pc:sldMk cId="3057929405" sldId="307"/>
            <ac:spMk id="12" creationId="{479F5F2B-8B58-4140-AE6A-51F6C67B18D9}"/>
          </ac:spMkLst>
        </pc:spChg>
      </pc:sldChg>
      <pc:sldChg chg="addSp delSp modSp new mod setBg">
        <pc:chgData name=" " userId="5b1ffaffca9e6d6f" providerId="LiveId" clId="{677AA54C-62E0-4D11-A260-77D8FA466533}" dt="2020-05-17T09:26:17.622" v="20874" actId="26606"/>
        <pc:sldMkLst>
          <pc:docMk/>
          <pc:sldMk cId="2472989765" sldId="308"/>
        </pc:sldMkLst>
        <pc:spChg chg="mod">
          <ac:chgData name=" " userId="5b1ffaffca9e6d6f" providerId="LiveId" clId="{677AA54C-62E0-4D11-A260-77D8FA466533}" dt="2020-05-17T09:26:17.622" v="20874" actId="26606"/>
          <ac:spMkLst>
            <pc:docMk/>
            <pc:sldMk cId="2472989765" sldId="308"/>
            <ac:spMk id="2" creationId="{322559E4-4BC1-463F-A795-516C5B8FF732}"/>
          </ac:spMkLst>
        </pc:spChg>
        <pc:spChg chg="mod">
          <ac:chgData name=" " userId="5b1ffaffca9e6d6f" providerId="LiveId" clId="{677AA54C-62E0-4D11-A260-77D8FA466533}" dt="2020-05-17T09:26:17.622" v="20874" actId="26606"/>
          <ac:spMkLst>
            <pc:docMk/>
            <pc:sldMk cId="2472989765" sldId="308"/>
            <ac:spMk id="3" creationId="{D40E8108-59EC-439D-A1BD-9F73F1F04E43}"/>
          </ac:spMkLst>
        </pc:spChg>
        <pc:spChg chg="add del">
          <ac:chgData name=" " userId="5b1ffaffca9e6d6f" providerId="LiveId" clId="{677AA54C-62E0-4D11-A260-77D8FA466533}" dt="2020-05-17T09:26:17.573" v="20873" actId="26606"/>
          <ac:spMkLst>
            <pc:docMk/>
            <pc:sldMk cId="2472989765" sldId="308"/>
            <ac:spMk id="8" creationId="{827B839B-9ADE-406B-8590-F1CAEDED45A1}"/>
          </ac:spMkLst>
        </pc:spChg>
        <pc:spChg chg="add del">
          <ac:chgData name=" " userId="5b1ffaffca9e6d6f" providerId="LiveId" clId="{677AA54C-62E0-4D11-A260-77D8FA466533}" dt="2020-05-17T09:26:17.573" v="20873" actId="26606"/>
          <ac:spMkLst>
            <pc:docMk/>
            <pc:sldMk cId="2472989765" sldId="308"/>
            <ac:spMk id="10" creationId="{CFE45BF0-46DB-408C-B5F7-7B11716805D4}"/>
          </ac:spMkLst>
        </pc:spChg>
        <pc:spChg chg="add del">
          <ac:chgData name=" " userId="5b1ffaffca9e6d6f" providerId="LiveId" clId="{677AA54C-62E0-4D11-A260-77D8FA466533}" dt="2020-05-17T09:26:17.573" v="20873" actId="26606"/>
          <ac:spMkLst>
            <pc:docMk/>
            <pc:sldMk cId="2472989765" sldId="308"/>
            <ac:spMk id="12" creationId="{2AEBC8F2-97B1-41B4-93F1-2D289E197FBA}"/>
          </ac:spMkLst>
        </pc:spChg>
        <pc:spChg chg="add del">
          <ac:chgData name=" " userId="5b1ffaffca9e6d6f" providerId="LiveId" clId="{677AA54C-62E0-4D11-A260-77D8FA466533}" dt="2020-05-17T09:26:17.573" v="20873" actId="26606"/>
          <ac:spMkLst>
            <pc:docMk/>
            <pc:sldMk cId="2472989765" sldId="308"/>
            <ac:spMk id="14" creationId="{472E3A19-F5D5-48FC-BB9C-48C2F68F598B}"/>
          </ac:spMkLst>
        </pc:spChg>
        <pc:spChg chg="add del">
          <ac:chgData name=" " userId="5b1ffaffca9e6d6f" providerId="LiveId" clId="{677AA54C-62E0-4D11-A260-77D8FA466533}" dt="2020-05-17T09:26:17.573" v="20873" actId="26606"/>
          <ac:spMkLst>
            <pc:docMk/>
            <pc:sldMk cId="2472989765" sldId="308"/>
            <ac:spMk id="16" creationId="{7A62E32F-BB65-43A8-8EB5-92346890E549}"/>
          </ac:spMkLst>
        </pc:spChg>
        <pc:spChg chg="add del">
          <ac:chgData name=" " userId="5b1ffaffca9e6d6f" providerId="LiveId" clId="{677AA54C-62E0-4D11-A260-77D8FA466533}" dt="2020-05-17T09:26:17.573" v="20873" actId="26606"/>
          <ac:spMkLst>
            <pc:docMk/>
            <pc:sldMk cId="2472989765" sldId="308"/>
            <ac:spMk id="18" creationId="{14E91B64-9FCC-451E-AFB4-A827D6329367}"/>
          </ac:spMkLst>
        </pc:spChg>
        <pc:spChg chg="add">
          <ac:chgData name=" " userId="5b1ffaffca9e6d6f" providerId="LiveId" clId="{677AA54C-62E0-4D11-A260-77D8FA466533}" dt="2020-05-17T09:26:17.622" v="20874" actId="26606"/>
          <ac:spMkLst>
            <pc:docMk/>
            <pc:sldMk cId="2472989765" sldId="308"/>
            <ac:spMk id="20" creationId="{7CB4857B-ED7C-444D-9F04-2F885114A1C2}"/>
          </ac:spMkLst>
        </pc:spChg>
        <pc:spChg chg="add">
          <ac:chgData name=" " userId="5b1ffaffca9e6d6f" providerId="LiveId" clId="{677AA54C-62E0-4D11-A260-77D8FA466533}" dt="2020-05-17T09:26:17.622" v="20874" actId="26606"/>
          <ac:spMkLst>
            <pc:docMk/>
            <pc:sldMk cId="2472989765" sldId="308"/>
            <ac:spMk id="21" creationId="{D18046FB-44EA-4FD8-A585-EA09A319B2D0}"/>
          </ac:spMkLst>
        </pc:spChg>
        <pc:spChg chg="add">
          <ac:chgData name=" " userId="5b1ffaffca9e6d6f" providerId="LiveId" clId="{677AA54C-62E0-4D11-A260-77D8FA466533}" dt="2020-05-17T09:26:17.622" v="20874" actId="26606"/>
          <ac:spMkLst>
            <pc:docMk/>
            <pc:sldMk cId="2472989765" sldId="308"/>
            <ac:spMk id="22" creationId="{479F5F2B-8B58-4140-AE6A-51F6C67B18D9}"/>
          </ac:spMkLst>
        </pc:spChg>
      </pc:sldChg>
      <pc:sldChg chg="addSp modSp new mod setBg">
        <pc:chgData name=" " userId="5b1ffaffca9e6d6f" providerId="LiveId" clId="{677AA54C-62E0-4D11-A260-77D8FA466533}" dt="2020-05-17T09:30:30.537" v="21416" actId="26606"/>
        <pc:sldMkLst>
          <pc:docMk/>
          <pc:sldMk cId="3623845804" sldId="309"/>
        </pc:sldMkLst>
        <pc:spChg chg="mod">
          <ac:chgData name=" " userId="5b1ffaffca9e6d6f" providerId="LiveId" clId="{677AA54C-62E0-4D11-A260-77D8FA466533}" dt="2020-05-17T09:30:30.537" v="21416" actId="26606"/>
          <ac:spMkLst>
            <pc:docMk/>
            <pc:sldMk cId="3623845804" sldId="309"/>
            <ac:spMk id="2" creationId="{BBD4FC9C-A6A9-4D64-8AA5-A323CB2B73DF}"/>
          </ac:spMkLst>
        </pc:spChg>
        <pc:spChg chg="mod">
          <ac:chgData name=" " userId="5b1ffaffca9e6d6f" providerId="LiveId" clId="{677AA54C-62E0-4D11-A260-77D8FA466533}" dt="2020-05-17T09:30:30.537" v="21416" actId="26606"/>
          <ac:spMkLst>
            <pc:docMk/>
            <pc:sldMk cId="3623845804" sldId="309"/>
            <ac:spMk id="3" creationId="{AF29C2D5-5433-42A9-BCF6-FB19FCC81D44}"/>
          </ac:spMkLst>
        </pc:spChg>
        <pc:spChg chg="add">
          <ac:chgData name=" " userId="5b1ffaffca9e6d6f" providerId="LiveId" clId="{677AA54C-62E0-4D11-A260-77D8FA466533}" dt="2020-05-17T09:30:30.537" v="21416" actId="26606"/>
          <ac:spMkLst>
            <pc:docMk/>
            <pc:sldMk cId="3623845804" sldId="309"/>
            <ac:spMk id="8" creationId="{7CB4857B-ED7C-444D-9F04-2F885114A1C2}"/>
          </ac:spMkLst>
        </pc:spChg>
        <pc:spChg chg="add">
          <ac:chgData name=" " userId="5b1ffaffca9e6d6f" providerId="LiveId" clId="{677AA54C-62E0-4D11-A260-77D8FA466533}" dt="2020-05-17T09:30:30.537" v="21416" actId="26606"/>
          <ac:spMkLst>
            <pc:docMk/>
            <pc:sldMk cId="3623845804" sldId="309"/>
            <ac:spMk id="10" creationId="{D18046FB-44EA-4FD8-A585-EA09A319B2D0}"/>
          </ac:spMkLst>
        </pc:spChg>
        <pc:spChg chg="add">
          <ac:chgData name=" " userId="5b1ffaffca9e6d6f" providerId="LiveId" clId="{677AA54C-62E0-4D11-A260-77D8FA466533}" dt="2020-05-17T09:30:30.537" v="21416" actId="26606"/>
          <ac:spMkLst>
            <pc:docMk/>
            <pc:sldMk cId="3623845804" sldId="309"/>
            <ac:spMk id="12" creationId="{479F5F2B-8B58-4140-AE6A-51F6C67B18D9}"/>
          </ac:spMkLst>
        </pc:spChg>
      </pc:sldChg>
      <pc:sldChg chg="addSp modSp new mod setBg">
        <pc:chgData name=" " userId="5b1ffaffca9e6d6f" providerId="LiveId" clId="{677AA54C-62E0-4D11-A260-77D8FA466533}" dt="2020-05-17T09:32:20.527" v="21655" actId="26606"/>
        <pc:sldMkLst>
          <pc:docMk/>
          <pc:sldMk cId="3587676336" sldId="310"/>
        </pc:sldMkLst>
        <pc:spChg chg="mod">
          <ac:chgData name=" " userId="5b1ffaffca9e6d6f" providerId="LiveId" clId="{677AA54C-62E0-4D11-A260-77D8FA466533}" dt="2020-05-17T09:32:20.527" v="21655" actId="26606"/>
          <ac:spMkLst>
            <pc:docMk/>
            <pc:sldMk cId="3587676336" sldId="310"/>
            <ac:spMk id="2" creationId="{AA5B5FA6-454B-483C-84EF-7469F8E12A47}"/>
          </ac:spMkLst>
        </pc:spChg>
        <pc:spChg chg="mod">
          <ac:chgData name=" " userId="5b1ffaffca9e6d6f" providerId="LiveId" clId="{677AA54C-62E0-4D11-A260-77D8FA466533}" dt="2020-05-17T09:32:20.527" v="21655" actId="26606"/>
          <ac:spMkLst>
            <pc:docMk/>
            <pc:sldMk cId="3587676336" sldId="310"/>
            <ac:spMk id="3" creationId="{4042F184-9BEF-4C5F-BF65-F2BD84D25ABB}"/>
          </ac:spMkLst>
        </pc:spChg>
        <pc:spChg chg="add">
          <ac:chgData name=" " userId="5b1ffaffca9e6d6f" providerId="LiveId" clId="{677AA54C-62E0-4D11-A260-77D8FA466533}" dt="2020-05-17T09:32:20.527" v="21655" actId="26606"/>
          <ac:spMkLst>
            <pc:docMk/>
            <pc:sldMk cId="3587676336" sldId="310"/>
            <ac:spMk id="8" creationId="{7CB4857B-ED7C-444D-9F04-2F885114A1C2}"/>
          </ac:spMkLst>
        </pc:spChg>
        <pc:spChg chg="add">
          <ac:chgData name=" " userId="5b1ffaffca9e6d6f" providerId="LiveId" clId="{677AA54C-62E0-4D11-A260-77D8FA466533}" dt="2020-05-17T09:32:20.527" v="21655" actId="26606"/>
          <ac:spMkLst>
            <pc:docMk/>
            <pc:sldMk cId="3587676336" sldId="310"/>
            <ac:spMk id="10" creationId="{D18046FB-44EA-4FD8-A585-EA09A319B2D0}"/>
          </ac:spMkLst>
        </pc:spChg>
        <pc:spChg chg="add">
          <ac:chgData name=" " userId="5b1ffaffca9e6d6f" providerId="LiveId" clId="{677AA54C-62E0-4D11-A260-77D8FA466533}" dt="2020-05-17T09:32:20.527" v="21655" actId="26606"/>
          <ac:spMkLst>
            <pc:docMk/>
            <pc:sldMk cId="3587676336" sldId="310"/>
            <ac:spMk id="12" creationId="{479F5F2B-8B58-4140-AE6A-51F6C67B18D9}"/>
          </ac:spMkLst>
        </pc:spChg>
      </pc:sldChg>
      <pc:sldChg chg="addSp modSp new mod ord setBg">
        <pc:chgData name=" " userId="5b1ffaffca9e6d6f" providerId="LiveId" clId="{677AA54C-62E0-4D11-A260-77D8FA466533}" dt="2020-05-17T09:44:15.336" v="22044"/>
        <pc:sldMkLst>
          <pc:docMk/>
          <pc:sldMk cId="4187213604" sldId="311"/>
        </pc:sldMkLst>
        <pc:spChg chg="mod">
          <ac:chgData name=" " userId="5b1ffaffca9e6d6f" providerId="LiveId" clId="{677AA54C-62E0-4D11-A260-77D8FA466533}" dt="2020-05-17T09:43:19.062" v="22013" actId="26606"/>
          <ac:spMkLst>
            <pc:docMk/>
            <pc:sldMk cId="4187213604" sldId="311"/>
            <ac:spMk id="2" creationId="{981E1688-98BE-423C-A27A-75CB6AE7C65E}"/>
          </ac:spMkLst>
        </pc:spChg>
        <pc:spChg chg="mod">
          <ac:chgData name=" " userId="5b1ffaffca9e6d6f" providerId="LiveId" clId="{677AA54C-62E0-4D11-A260-77D8FA466533}" dt="2020-05-17T09:43:19.062" v="22013" actId="26606"/>
          <ac:spMkLst>
            <pc:docMk/>
            <pc:sldMk cId="4187213604" sldId="311"/>
            <ac:spMk id="3" creationId="{B33C03BB-90CE-4869-9B79-EF200409793A}"/>
          </ac:spMkLst>
        </pc:spChg>
        <pc:spChg chg="add">
          <ac:chgData name=" " userId="5b1ffaffca9e6d6f" providerId="LiveId" clId="{677AA54C-62E0-4D11-A260-77D8FA466533}" dt="2020-05-17T09:43:19.062" v="22013" actId="26606"/>
          <ac:spMkLst>
            <pc:docMk/>
            <pc:sldMk cId="4187213604" sldId="311"/>
            <ac:spMk id="8" creationId="{ECF157C5-282F-4C93-80F7-CCD7F4A435BD}"/>
          </ac:spMkLst>
        </pc:spChg>
        <pc:spChg chg="add">
          <ac:chgData name=" " userId="5b1ffaffca9e6d6f" providerId="LiveId" clId="{677AA54C-62E0-4D11-A260-77D8FA466533}" dt="2020-05-17T09:43:19.062" v="22013" actId="26606"/>
          <ac:spMkLst>
            <pc:docMk/>
            <pc:sldMk cId="4187213604" sldId="311"/>
            <ac:spMk id="10" creationId="{54A9C5F1-B76A-4908-9A82-8F1CD0FB5008}"/>
          </ac:spMkLst>
        </pc:spChg>
      </pc:sldChg>
      <pc:sldChg chg="modSp new del mod">
        <pc:chgData name=" " userId="5b1ffaffca9e6d6f" providerId="LiveId" clId="{677AA54C-62E0-4D11-A260-77D8FA466533}" dt="2020-05-30T07:49:59.826" v="49822" actId="2696"/>
        <pc:sldMkLst>
          <pc:docMk/>
          <pc:sldMk cId="3219307644" sldId="312"/>
        </pc:sldMkLst>
        <pc:spChg chg="mod">
          <ac:chgData name=" " userId="5b1ffaffca9e6d6f" providerId="LiveId" clId="{677AA54C-62E0-4D11-A260-77D8FA466533}" dt="2020-05-17T09:43:33.051" v="22042" actId="20577"/>
          <ac:spMkLst>
            <pc:docMk/>
            <pc:sldMk cId="3219307644" sldId="312"/>
            <ac:spMk id="2" creationId="{697D14C2-2824-4501-98EB-F12BCF1D61D5}"/>
          </ac:spMkLst>
        </pc:spChg>
      </pc:sldChg>
      <pc:sldChg chg="addSp delSp modSp new mod setBg setClrOvrMap">
        <pc:chgData name=" " userId="5b1ffaffca9e6d6f" providerId="LiveId" clId="{677AA54C-62E0-4D11-A260-77D8FA466533}" dt="2020-05-22T15:29:35.262" v="22798" actId="26606"/>
        <pc:sldMkLst>
          <pc:docMk/>
          <pc:sldMk cId="254343734" sldId="313"/>
        </pc:sldMkLst>
        <pc:spChg chg="mod">
          <ac:chgData name=" " userId="5b1ffaffca9e6d6f" providerId="LiveId" clId="{677AA54C-62E0-4D11-A260-77D8FA466533}" dt="2020-05-22T15:29:35.262" v="22798" actId="26606"/>
          <ac:spMkLst>
            <pc:docMk/>
            <pc:sldMk cId="254343734" sldId="313"/>
            <ac:spMk id="2" creationId="{52E35D0F-8F97-474D-BB76-780D45DEA403}"/>
          </ac:spMkLst>
        </pc:spChg>
        <pc:spChg chg="mod">
          <ac:chgData name=" " userId="5b1ffaffca9e6d6f" providerId="LiveId" clId="{677AA54C-62E0-4D11-A260-77D8FA466533}" dt="2020-05-22T15:29:35.262" v="22798" actId="26606"/>
          <ac:spMkLst>
            <pc:docMk/>
            <pc:sldMk cId="254343734" sldId="313"/>
            <ac:spMk id="3" creationId="{5CF1C4F3-6814-4075-8453-D732F8BF367E}"/>
          </ac:spMkLst>
        </pc:spChg>
        <pc:spChg chg="add">
          <ac:chgData name=" " userId="5b1ffaffca9e6d6f" providerId="LiveId" clId="{677AA54C-62E0-4D11-A260-77D8FA466533}" dt="2020-05-22T15:29:35.262" v="22798" actId="26606"/>
          <ac:spMkLst>
            <pc:docMk/>
            <pc:sldMk cId="254343734" sldId="313"/>
            <ac:spMk id="8" creationId="{081EA652-8C6A-4E69-BEB9-170809474553}"/>
          </ac:spMkLst>
        </pc:spChg>
        <pc:spChg chg="add del">
          <ac:chgData name=" " userId="5b1ffaffca9e6d6f" providerId="LiveId" clId="{677AA54C-62E0-4D11-A260-77D8FA466533}" dt="2020-05-22T15:29:25.151" v="22795" actId="26606"/>
          <ac:spMkLst>
            <pc:docMk/>
            <pc:sldMk cId="254343734" sldId="313"/>
            <ac:spMk id="9" creationId="{28FF88A3-8EBC-4142-8CC2-EBE257ED6C90}"/>
          </ac:spMkLst>
        </pc:spChg>
        <pc:spChg chg="add del">
          <ac:chgData name=" " userId="5b1ffaffca9e6d6f" providerId="LiveId" clId="{677AA54C-62E0-4D11-A260-77D8FA466533}" dt="2020-05-22T15:29:35.231" v="22797" actId="26606"/>
          <ac:spMkLst>
            <pc:docMk/>
            <pc:sldMk cId="254343734" sldId="313"/>
            <ac:spMk id="10" creationId="{AFA67CD3-AB4E-4A7A-BEB8-53C445D8C44E}"/>
          </ac:spMkLst>
        </pc:spChg>
        <pc:spChg chg="add">
          <ac:chgData name=" " userId="5b1ffaffca9e6d6f" providerId="LiveId" clId="{677AA54C-62E0-4D11-A260-77D8FA466533}" dt="2020-05-22T15:29:35.262" v="22798" actId="26606"/>
          <ac:spMkLst>
            <pc:docMk/>
            <pc:sldMk cId="254343734" sldId="313"/>
            <ac:spMk id="12" creationId="{7F488E8B-4E1E-4402-8935-D4E6C02615C7}"/>
          </ac:spMkLst>
        </pc:spChg>
        <pc:spChg chg="add del">
          <ac:chgData name=" " userId="5b1ffaffca9e6d6f" providerId="LiveId" clId="{677AA54C-62E0-4D11-A260-77D8FA466533}" dt="2020-05-22T15:29:35.231" v="22797" actId="26606"/>
          <ac:spMkLst>
            <pc:docMk/>
            <pc:sldMk cId="254343734" sldId="313"/>
            <ac:spMk id="17" creationId="{339C8D78-A644-462F-B674-F440635E5353}"/>
          </ac:spMkLst>
        </pc:spChg>
        <pc:spChg chg="add">
          <ac:chgData name=" " userId="5b1ffaffca9e6d6f" providerId="LiveId" clId="{677AA54C-62E0-4D11-A260-77D8FA466533}" dt="2020-05-22T15:29:35.262" v="22798" actId="26606"/>
          <ac:spMkLst>
            <pc:docMk/>
            <pc:sldMk cId="254343734" sldId="313"/>
            <ac:spMk id="19" creationId="{5298780A-33B9-4EA2-8F67-DE68AD62841B}"/>
          </ac:spMkLst>
        </pc:spChg>
        <pc:grpChg chg="add del">
          <ac:chgData name=" " userId="5b1ffaffca9e6d6f" providerId="LiveId" clId="{677AA54C-62E0-4D11-A260-77D8FA466533}" dt="2020-05-22T15:29:25.151" v="22795" actId="26606"/>
          <ac:grpSpMkLst>
            <pc:docMk/>
            <pc:sldMk cId="254343734" sldId="313"/>
            <ac:grpSpMk id="11" creationId="{27D8A815-1B1F-4DB5-A03C-F4987CF0CB0F}"/>
          </ac:grpSpMkLst>
        </pc:grpChg>
        <pc:picChg chg="add del">
          <ac:chgData name=" " userId="5b1ffaffca9e6d6f" providerId="LiveId" clId="{677AA54C-62E0-4D11-A260-77D8FA466533}" dt="2020-05-22T15:29:25.151" v="22795" actId="26606"/>
          <ac:picMkLst>
            <pc:docMk/>
            <pc:sldMk cId="254343734" sldId="313"/>
            <ac:picMk id="5" creationId="{3975DF0A-F3B3-49E4-A646-16BE7C472D06}"/>
          </ac:picMkLst>
        </pc:picChg>
        <pc:picChg chg="add del">
          <ac:chgData name=" " userId="5b1ffaffca9e6d6f" providerId="LiveId" clId="{677AA54C-62E0-4D11-A260-77D8FA466533}" dt="2020-05-22T15:29:35.231" v="22797" actId="26606"/>
          <ac:picMkLst>
            <pc:docMk/>
            <pc:sldMk cId="254343734" sldId="313"/>
            <ac:picMk id="7" creationId="{F87F2BED-F82C-4E21-BAAC-8E1EBB744EB0}"/>
          </ac:picMkLst>
        </pc:picChg>
        <pc:picChg chg="add del">
          <ac:chgData name=" " userId="5b1ffaffca9e6d6f" providerId="LiveId" clId="{677AA54C-62E0-4D11-A260-77D8FA466533}" dt="2020-05-22T15:29:35.231" v="22797" actId="26606"/>
          <ac:picMkLst>
            <pc:docMk/>
            <pc:sldMk cId="254343734" sldId="313"/>
            <ac:picMk id="16" creationId="{07CF545F-9C2E-4446-97CD-AD92990C2B68}"/>
          </ac:picMkLst>
        </pc:picChg>
      </pc:sldChg>
      <pc:sldChg chg="addSp delSp modSp new mod setBg">
        <pc:chgData name=" " userId="5b1ffaffca9e6d6f" providerId="LiveId" clId="{677AA54C-62E0-4D11-A260-77D8FA466533}" dt="2020-05-22T15:33:11.129" v="23253" actId="26606"/>
        <pc:sldMkLst>
          <pc:docMk/>
          <pc:sldMk cId="3169700832" sldId="314"/>
        </pc:sldMkLst>
        <pc:spChg chg="mod">
          <ac:chgData name=" " userId="5b1ffaffca9e6d6f" providerId="LiveId" clId="{677AA54C-62E0-4D11-A260-77D8FA466533}" dt="2020-05-22T15:33:11.129" v="23253" actId="26606"/>
          <ac:spMkLst>
            <pc:docMk/>
            <pc:sldMk cId="3169700832" sldId="314"/>
            <ac:spMk id="2" creationId="{38BD4A8A-0283-4C43-98F8-E8F91387B2DA}"/>
          </ac:spMkLst>
        </pc:spChg>
        <pc:spChg chg="add del mod">
          <ac:chgData name=" " userId="5b1ffaffca9e6d6f" providerId="LiveId" clId="{677AA54C-62E0-4D11-A260-77D8FA466533}" dt="2020-05-22T15:33:11.129" v="23253" actId="26606"/>
          <ac:spMkLst>
            <pc:docMk/>
            <pc:sldMk cId="3169700832" sldId="314"/>
            <ac:spMk id="3" creationId="{0ECDA22F-CB9D-4965-B14F-A394F76C7E2F}"/>
          </ac:spMkLst>
        </pc:spChg>
        <pc:spChg chg="add del">
          <ac:chgData name=" " userId="5b1ffaffca9e6d6f" providerId="LiveId" clId="{677AA54C-62E0-4D11-A260-77D8FA466533}" dt="2020-05-22T15:33:11.070" v="23252" actId="26606"/>
          <ac:spMkLst>
            <pc:docMk/>
            <pc:sldMk cId="3169700832" sldId="314"/>
            <ac:spMk id="9" creationId="{D55CD764-972B-4CA5-A885-53E55C63E174}"/>
          </ac:spMkLst>
        </pc:spChg>
        <pc:spChg chg="add">
          <ac:chgData name=" " userId="5b1ffaffca9e6d6f" providerId="LiveId" clId="{677AA54C-62E0-4D11-A260-77D8FA466533}" dt="2020-05-22T15:33:11.129" v="23253" actId="26606"/>
          <ac:spMkLst>
            <pc:docMk/>
            <pc:sldMk cId="3169700832" sldId="314"/>
            <ac:spMk id="10" creationId="{9D25F302-27C5-414F-97F8-6EA0A6C028BA}"/>
          </ac:spMkLst>
        </pc:spChg>
        <pc:spChg chg="add del">
          <ac:chgData name=" " userId="5b1ffaffca9e6d6f" providerId="LiveId" clId="{677AA54C-62E0-4D11-A260-77D8FA466533}" dt="2020-05-22T15:33:11.070" v="23252" actId="26606"/>
          <ac:spMkLst>
            <pc:docMk/>
            <pc:sldMk cId="3169700832" sldId="314"/>
            <ac:spMk id="11" creationId="{34165AB3-7006-4430-BCE3-25476BE13322}"/>
          </ac:spMkLst>
        </pc:spChg>
        <pc:spChg chg="add">
          <ac:chgData name=" " userId="5b1ffaffca9e6d6f" providerId="LiveId" clId="{677AA54C-62E0-4D11-A260-77D8FA466533}" dt="2020-05-22T15:33:11.129" v="23253" actId="26606"/>
          <ac:spMkLst>
            <pc:docMk/>
            <pc:sldMk cId="3169700832" sldId="314"/>
            <ac:spMk id="12" creationId="{830A36F8-48C2-4842-A87B-8CE8DF4E7FD2}"/>
          </ac:spMkLst>
        </pc:spChg>
        <pc:spChg chg="add del">
          <ac:chgData name=" " userId="5b1ffaffca9e6d6f" providerId="LiveId" clId="{677AA54C-62E0-4D11-A260-77D8FA466533}" dt="2020-05-22T15:33:11.070" v="23252" actId="26606"/>
          <ac:spMkLst>
            <pc:docMk/>
            <pc:sldMk cId="3169700832" sldId="314"/>
            <ac:spMk id="35" creationId="{E3E51905-F374-4E1A-97CF-B741584B74D5}"/>
          </ac:spMkLst>
        </pc:spChg>
        <pc:spChg chg="add">
          <ac:chgData name=" " userId="5b1ffaffca9e6d6f" providerId="LiveId" clId="{677AA54C-62E0-4D11-A260-77D8FA466533}" dt="2020-05-22T15:33:11.129" v="23253" actId="26606"/>
          <ac:spMkLst>
            <pc:docMk/>
            <pc:sldMk cId="3169700832" sldId="314"/>
            <ac:spMk id="37" creationId="{8F451A30-466B-4996-9BA5-CD6ABCC6D558}"/>
          </ac:spMkLst>
        </pc:spChg>
        <pc:spChg chg="add">
          <ac:chgData name=" " userId="5b1ffaffca9e6d6f" providerId="LiveId" clId="{677AA54C-62E0-4D11-A260-77D8FA466533}" dt="2020-05-22T15:33:11.129" v="23253" actId="26606"/>
          <ac:spMkLst>
            <pc:docMk/>
            <pc:sldMk cId="3169700832" sldId="314"/>
            <ac:spMk id="38" creationId="{0ECDA22F-CB9D-4965-B14F-A394F76C7E2F}"/>
          </ac:spMkLst>
        </pc:spChg>
        <pc:grpChg chg="add del">
          <ac:chgData name=" " userId="5b1ffaffca9e6d6f" providerId="LiveId" clId="{677AA54C-62E0-4D11-A260-77D8FA466533}" dt="2020-05-22T15:33:11.070" v="23252" actId="26606"/>
          <ac:grpSpMkLst>
            <pc:docMk/>
            <pc:sldMk cId="3169700832" sldId="314"/>
            <ac:grpSpMk id="13" creationId="{11999B20-6058-4C55-882E-A1FB050B69DD}"/>
          </ac:grpSpMkLst>
        </pc:grpChg>
        <pc:graphicFrameChg chg="add del">
          <ac:chgData name=" " userId="5b1ffaffca9e6d6f" providerId="LiveId" clId="{677AA54C-62E0-4D11-A260-77D8FA466533}" dt="2020-05-22T15:33:11.070" v="23252" actId="26606"/>
          <ac:graphicFrameMkLst>
            <pc:docMk/>
            <pc:sldMk cId="3169700832" sldId="314"/>
            <ac:graphicFrameMk id="5" creationId="{67598C21-11E5-439E-A519-C241AF8C5C96}"/>
          </ac:graphicFrameMkLst>
        </pc:graphicFrameChg>
        <pc:picChg chg="add">
          <ac:chgData name=" " userId="5b1ffaffca9e6d6f" providerId="LiveId" clId="{677AA54C-62E0-4D11-A260-77D8FA466533}" dt="2020-05-22T15:33:11.129" v="23253" actId="26606"/>
          <ac:picMkLst>
            <pc:docMk/>
            <pc:sldMk cId="3169700832" sldId="314"/>
            <ac:picMk id="7" creationId="{16633927-1332-4B2B-BB72-DF494CC93EF4}"/>
          </ac:picMkLst>
        </pc:picChg>
      </pc:sldChg>
      <pc:sldChg chg="addSp modSp new mod setBg">
        <pc:chgData name=" " userId="5b1ffaffca9e6d6f" providerId="LiveId" clId="{677AA54C-62E0-4D11-A260-77D8FA466533}" dt="2020-05-22T15:45:41.011" v="24544" actId="5793"/>
        <pc:sldMkLst>
          <pc:docMk/>
          <pc:sldMk cId="894296546" sldId="315"/>
        </pc:sldMkLst>
        <pc:spChg chg="mod">
          <ac:chgData name=" " userId="5b1ffaffca9e6d6f" providerId="LiveId" clId="{677AA54C-62E0-4D11-A260-77D8FA466533}" dt="2020-05-22T15:38:26.597" v="23774" actId="26606"/>
          <ac:spMkLst>
            <pc:docMk/>
            <pc:sldMk cId="894296546" sldId="315"/>
            <ac:spMk id="2" creationId="{DD791B1B-18FD-4B65-960B-EBB7A304D2C2}"/>
          </ac:spMkLst>
        </pc:spChg>
        <pc:spChg chg="mod">
          <ac:chgData name=" " userId="5b1ffaffca9e6d6f" providerId="LiveId" clId="{677AA54C-62E0-4D11-A260-77D8FA466533}" dt="2020-05-22T15:45:41.011" v="24544" actId="5793"/>
          <ac:spMkLst>
            <pc:docMk/>
            <pc:sldMk cId="894296546" sldId="315"/>
            <ac:spMk id="3" creationId="{9869585D-8E14-4071-B2C2-69CC0DC8850A}"/>
          </ac:spMkLst>
        </pc:spChg>
        <pc:spChg chg="add">
          <ac:chgData name=" " userId="5b1ffaffca9e6d6f" providerId="LiveId" clId="{677AA54C-62E0-4D11-A260-77D8FA466533}" dt="2020-05-22T15:38:26.597" v="23774" actId="26606"/>
          <ac:spMkLst>
            <pc:docMk/>
            <pc:sldMk cId="894296546" sldId="315"/>
            <ac:spMk id="8" creationId="{081EA652-8C6A-4E69-BEB9-170809474553}"/>
          </ac:spMkLst>
        </pc:spChg>
        <pc:spChg chg="add">
          <ac:chgData name=" " userId="5b1ffaffca9e6d6f" providerId="LiveId" clId="{677AA54C-62E0-4D11-A260-77D8FA466533}" dt="2020-05-22T15:38:26.597" v="23774" actId="26606"/>
          <ac:spMkLst>
            <pc:docMk/>
            <pc:sldMk cId="894296546" sldId="315"/>
            <ac:spMk id="10" creationId="{5298780A-33B9-4EA2-8F67-DE68AD62841B}"/>
          </ac:spMkLst>
        </pc:spChg>
        <pc:spChg chg="add">
          <ac:chgData name=" " userId="5b1ffaffca9e6d6f" providerId="LiveId" clId="{677AA54C-62E0-4D11-A260-77D8FA466533}" dt="2020-05-22T15:38:26.597" v="23774" actId="26606"/>
          <ac:spMkLst>
            <pc:docMk/>
            <pc:sldMk cId="894296546" sldId="315"/>
            <ac:spMk id="12" creationId="{7F488E8B-4E1E-4402-8935-D4E6C02615C7}"/>
          </ac:spMkLst>
        </pc:spChg>
      </pc:sldChg>
      <pc:sldChg chg="addSp modSp new mod setBg">
        <pc:chgData name=" " userId="5b1ffaffca9e6d6f" providerId="LiveId" clId="{677AA54C-62E0-4D11-A260-77D8FA466533}" dt="2020-05-22T15:44:47.053" v="24484" actId="26606"/>
        <pc:sldMkLst>
          <pc:docMk/>
          <pc:sldMk cId="3954623022" sldId="316"/>
        </pc:sldMkLst>
        <pc:spChg chg="mod">
          <ac:chgData name=" " userId="5b1ffaffca9e6d6f" providerId="LiveId" clId="{677AA54C-62E0-4D11-A260-77D8FA466533}" dt="2020-05-22T15:44:47.053" v="24484" actId="26606"/>
          <ac:spMkLst>
            <pc:docMk/>
            <pc:sldMk cId="3954623022" sldId="316"/>
            <ac:spMk id="2" creationId="{E76EF475-F8DE-4276-9460-889B5CED9394}"/>
          </ac:spMkLst>
        </pc:spChg>
        <pc:spChg chg="mod">
          <ac:chgData name=" " userId="5b1ffaffca9e6d6f" providerId="LiveId" clId="{677AA54C-62E0-4D11-A260-77D8FA466533}" dt="2020-05-22T15:44:47.053" v="24484" actId="26606"/>
          <ac:spMkLst>
            <pc:docMk/>
            <pc:sldMk cId="3954623022" sldId="316"/>
            <ac:spMk id="3" creationId="{BB77FBD0-CA05-4B3B-8370-B96E45DE3D94}"/>
          </ac:spMkLst>
        </pc:spChg>
        <pc:spChg chg="add">
          <ac:chgData name=" " userId="5b1ffaffca9e6d6f" providerId="LiveId" clId="{677AA54C-62E0-4D11-A260-77D8FA466533}" dt="2020-05-22T15:44:47.053" v="24484" actId="26606"/>
          <ac:spMkLst>
            <pc:docMk/>
            <pc:sldMk cId="3954623022" sldId="316"/>
            <ac:spMk id="8" creationId="{081EA652-8C6A-4E69-BEB9-170809474553}"/>
          </ac:spMkLst>
        </pc:spChg>
        <pc:spChg chg="add">
          <ac:chgData name=" " userId="5b1ffaffca9e6d6f" providerId="LiveId" clId="{677AA54C-62E0-4D11-A260-77D8FA466533}" dt="2020-05-22T15:44:47.053" v="24484" actId="26606"/>
          <ac:spMkLst>
            <pc:docMk/>
            <pc:sldMk cId="3954623022" sldId="316"/>
            <ac:spMk id="10" creationId="{5298780A-33B9-4EA2-8F67-DE68AD62841B}"/>
          </ac:spMkLst>
        </pc:spChg>
        <pc:spChg chg="add">
          <ac:chgData name=" " userId="5b1ffaffca9e6d6f" providerId="LiveId" clId="{677AA54C-62E0-4D11-A260-77D8FA466533}" dt="2020-05-22T15:44:47.053" v="24484" actId="26606"/>
          <ac:spMkLst>
            <pc:docMk/>
            <pc:sldMk cId="3954623022" sldId="316"/>
            <ac:spMk id="12" creationId="{7F488E8B-4E1E-4402-8935-D4E6C02615C7}"/>
          </ac:spMkLst>
        </pc:spChg>
      </pc:sldChg>
      <pc:sldChg chg="addSp modSp new mod setBg">
        <pc:chgData name=" " userId="5b1ffaffca9e6d6f" providerId="LiveId" clId="{677AA54C-62E0-4D11-A260-77D8FA466533}" dt="2020-05-22T15:47:35.073" v="24754" actId="26606"/>
        <pc:sldMkLst>
          <pc:docMk/>
          <pc:sldMk cId="2925296990" sldId="317"/>
        </pc:sldMkLst>
        <pc:spChg chg="mod">
          <ac:chgData name=" " userId="5b1ffaffca9e6d6f" providerId="LiveId" clId="{677AA54C-62E0-4D11-A260-77D8FA466533}" dt="2020-05-22T15:47:35.073" v="24754" actId="26606"/>
          <ac:spMkLst>
            <pc:docMk/>
            <pc:sldMk cId="2925296990" sldId="317"/>
            <ac:spMk id="2" creationId="{472165B8-C09E-482F-BCCB-BA75EDC05A3D}"/>
          </ac:spMkLst>
        </pc:spChg>
        <pc:spChg chg="mod">
          <ac:chgData name=" " userId="5b1ffaffca9e6d6f" providerId="LiveId" clId="{677AA54C-62E0-4D11-A260-77D8FA466533}" dt="2020-05-22T15:47:35.073" v="24754" actId="26606"/>
          <ac:spMkLst>
            <pc:docMk/>
            <pc:sldMk cId="2925296990" sldId="317"/>
            <ac:spMk id="3" creationId="{797FAF5B-CFBF-49E6-9BA5-C1527A2A8770}"/>
          </ac:spMkLst>
        </pc:spChg>
        <pc:spChg chg="add">
          <ac:chgData name=" " userId="5b1ffaffca9e6d6f" providerId="LiveId" clId="{677AA54C-62E0-4D11-A260-77D8FA466533}" dt="2020-05-22T15:47:35.073" v="24754" actId="26606"/>
          <ac:spMkLst>
            <pc:docMk/>
            <pc:sldMk cId="2925296990" sldId="317"/>
            <ac:spMk id="8" creationId="{081EA652-8C6A-4E69-BEB9-170809474553}"/>
          </ac:spMkLst>
        </pc:spChg>
        <pc:spChg chg="add">
          <ac:chgData name=" " userId="5b1ffaffca9e6d6f" providerId="LiveId" clId="{677AA54C-62E0-4D11-A260-77D8FA466533}" dt="2020-05-22T15:47:35.073" v="24754" actId="26606"/>
          <ac:spMkLst>
            <pc:docMk/>
            <pc:sldMk cId="2925296990" sldId="317"/>
            <ac:spMk id="10" creationId="{5298780A-33B9-4EA2-8F67-DE68AD62841B}"/>
          </ac:spMkLst>
        </pc:spChg>
        <pc:spChg chg="add">
          <ac:chgData name=" " userId="5b1ffaffca9e6d6f" providerId="LiveId" clId="{677AA54C-62E0-4D11-A260-77D8FA466533}" dt="2020-05-22T15:47:35.073" v="24754" actId="26606"/>
          <ac:spMkLst>
            <pc:docMk/>
            <pc:sldMk cId="2925296990" sldId="317"/>
            <ac:spMk id="12" creationId="{7F488E8B-4E1E-4402-8935-D4E6C02615C7}"/>
          </ac:spMkLst>
        </pc:spChg>
      </pc:sldChg>
      <pc:sldChg chg="addSp modSp new mod setBg">
        <pc:chgData name=" " userId="5b1ffaffca9e6d6f" providerId="LiveId" clId="{677AA54C-62E0-4D11-A260-77D8FA466533}" dt="2020-05-22T15:52:26.419" v="25210" actId="26606"/>
        <pc:sldMkLst>
          <pc:docMk/>
          <pc:sldMk cId="1952410891" sldId="318"/>
        </pc:sldMkLst>
        <pc:spChg chg="mod">
          <ac:chgData name=" " userId="5b1ffaffca9e6d6f" providerId="LiveId" clId="{677AA54C-62E0-4D11-A260-77D8FA466533}" dt="2020-05-22T15:52:26.419" v="25210" actId="26606"/>
          <ac:spMkLst>
            <pc:docMk/>
            <pc:sldMk cId="1952410891" sldId="318"/>
            <ac:spMk id="2" creationId="{02410BF5-12DB-40F8-9A58-BDDF79E79032}"/>
          </ac:spMkLst>
        </pc:spChg>
        <pc:spChg chg="mod">
          <ac:chgData name=" " userId="5b1ffaffca9e6d6f" providerId="LiveId" clId="{677AA54C-62E0-4D11-A260-77D8FA466533}" dt="2020-05-22T15:52:26.419" v="25210" actId="26606"/>
          <ac:spMkLst>
            <pc:docMk/>
            <pc:sldMk cId="1952410891" sldId="318"/>
            <ac:spMk id="3" creationId="{14E6318F-0A1E-497A-B64A-0AE5EAADF7AA}"/>
          </ac:spMkLst>
        </pc:spChg>
        <pc:spChg chg="add">
          <ac:chgData name=" " userId="5b1ffaffca9e6d6f" providerId="LiveId" clId="{677AA54C-62E0-4D11-A260-77D8FA466533}" dt="2020-05-22T15:52:26.419" v="25210" actId="26606"/>
          <ac:spMkLst>
            <pc:docMk/>
            <pc:sldMk cId="1952410891" sldId="318"/>
            <ac:spMk id="8" creationId="{081EA652-8C6A-4E69-BEB9-170809474553}"/>
          </ac:spMkLst>
        </pc:spChg>
        <pc:spChg chg="add">
          <ac:chgData name=" " userId="5b1ffaffca9e6d6f" providerId="LiveId" clId="{677AA54C-62E0-4D11-A260-77D8FA466533}" dt="2020-05-22T15:52:26.419" v="25210" actId="26606"/>
          <ac:spMkLst>
            <pc:docMk/>
            <pc:sldMk cId="1952410891" sldId="318"/>
            <ac:spMk id="10" creationId="{5298780A-33B9-4EA2-8F67-DE68AD62841B}"/>
          </ac:spMkLst>
        </pc:spChg>
        <pc:spChg chg="add">
          <ac:chgData name=" " userId="5b1ffaffca9e6d6f" providerId="LiveId" clId="{677AA54C-62E0-4D11-A260-77D8FA466533}" dt="2020-05-22T15:52:26.419" v="25210" actId="26606"/>
          <ac:spMkLst>
            <pc:docMk/>
            <pc:sldMk cId="1952410891" sldId="318"/>
            <ac:spMk id="12" creationId="{7F488E8B-4E1E-4402-8935-D4E6C02615C7}"/>
          </ac:spMkLst>
        </pc:spChg>
      </pc:sldChg>
      <pc:sldChg chg="addSp modSp new mod setBg">
        <pc:chgData name=" " userId="5b1ffaffca9e6d6f" providerId="LiveId" clId="{677AA54C-62E0-4D11-A260-77D8FA466533}" dt="2020-05-22T15:56:07.472" v="25661" actId="26606"/>
        <pc:sldMkLst>
          <pc:docMk/>
          <pc:sldMk cId="1091903991" sldId="319"/>
        </pc:sldMkLst>
        <pc:spChg chg="mod">
          <ac:chgData name=" " userId="5b1ffaffca9e6d6f" providerId="LiveId" clId="{677AA54C-62E0-4D11-A260-77D8FA466533}" dt="2020-05-22T15:56:07.472" v="25661" actId="26606"/>
          <ac:spMkLst>
            <pc:docMk/>
            <pc:sldMk cId="1091903991" sldId="319"/>
            <ac:spMk id="2" creationId="{8E51A615-AB5F-44CD-9AFF-A3331B42511F}"/>
          </ac:spMkLst>
        </pc:spChg>
        <pc:spChg chg="mod">
          <ac:chgData name=" " userId="5b1ffaffca9e6d6f" providerId="LiveId" clId="{677AA54C-62E0-4D11-A260-77D8FA466533}" dt="2020-05-22T15:56:07.472" v="25661" actId="26606"/>
          <ac:spMkLst>
            <pc:docMk/>
            <pc:sldMk cId="1091903991" sldId="319"/>
            <ac:spMk id="3" creationId="{E490DDE0-1917-48FF-B2C5-9F58F02186A9}"/>
          </ac:spMkLst>
        </pc:spChg>
        <pc:spChg chg="add">
          <ac:chgData name=" " userId="5b1ffaffca9e6d6f" providerId="LiveId" clId="{677AA54C-62E0-4D11-A260-77D8FA466533}" dt="2020-05-22T15:56:07.472" v="25661" actId="26606"/>
          <ac:spMkLst>
            <pc:docMk/>
            <pc:sldMk cId="1091903991" sldId="319"/>
            <ac:spMk id="8" creationId="{081EA652-8C6A-4E69-BEB9-170809474553}"/>
          </ac:spMkLst>
        </pc:spChg>
        <pc:spChg chg="add">
          <ac:chgData name=" " userId="5b1ffaffca9e6d6f" providerId="LiveId" clId="{677AA54C-62E0-4D11-A260-77D8FA466533}" dt="2020-05-22T15:56:07.472" v="25661" actId="26606"/>
          <ac:spMkLst>
            <pc:docMk/>
            <pc:sldMk cId="1091903991" sldId="319"/>
            <ac:spMk id="10" creationId="{5298780A-33B9-4EA2-8F67-DE68AD62841B}"/>
          </ac:spMkLst>
        </pc:spChg>
        <pc:spChg chg="add">
          <ac:chgData name=" " userId="5b1ffaffca9e6d6f" providerId="LiveId" clId="{677AA54C-62E0-4D11-A260-77D8FA466533}" dt="2020-05-22T15:56:07.472" v="25661" actId="26606"/>
          <ac:spMkLst>
            <pc:docMk/>
            <pc:sldMk cId="1091903991" sldId="319"/>
            <ac:spMk id="12" creationId="{7F488E8B-4E1E-4402-8935-D4E6C02615C7}"/>
          </ac:spMkLst>
        </pc:spChg>
      </pc:sldChg>
      <pc:sldChg chg="addSp modSp new mod setBg">
        <pc:chgData name=" " userId="5b1ffaffca9e6d6f" providerId="LiveId" clId="{677AA54C-62E0-4D11-A260-77D8FA466533}" dt="2020-05-22T16:05:02.659" v="26454" actId="26606"/>
        <pc:sldMkLst>
          <pc:docMk/>
          <pc:sldMk cId="3045234217" sldId="320"/>
        </pc:sldMkLst>
        <pc:spChg chg="mod">
          <ac:chgData name=" " userId="5b1ffaffca9e6d6f" providerId="LiveId" clId="{677AA54C-62E0-4D11-A260-77D8FA466533}" dt="2020-05-22T16:05:02.659" v="26454" actId="26606"/>
          <ac:spMkLst>
            <pc:docMk/>
            <pc:sldMk cId="3045234217" sldId="320"/>
            <ac:spMk id="2" creationId="{99F1D688-871F-4B0F-9EA9-01B332C8F267}"/>
          </ac:spMkLst>
        </pc:spChg>
        <pc:spChg chg="mod">
          <ac:chgData name=" " userId="5b1ffaffca9e6d6f" providerId="LiveId" clId="{677AA54C-62E0-4D11-A260-77D8FA466533}" dt="2020-05-22T16:05:02.659" v="26454" actId="26606"/>
          <ac:spMkLst>
            <pc:docMk/>
            <pc:sldMk cId="3045234217" sldId="320"/>
            <ac:spMk id="3" creationId="{53F2D1F3-2C5D-4353-B86B-CDDBE538B340}"/>
          </ac:spMkLst>
        </pc:spChg>
        <pc:spChg chg="add">
          <ac:chgData name=" " userId="5b1ffaffca9e6d6f" providerId="LiveId" clId="{677AA54C-62E0-4D11-A260-77D8FA466533}" dt="2020-05-22T16:05:02.659" v="26454" actId="26606"/>
          <ac:spMkLst>
            <pc:docMk/>
            <pc:sldMk cId="3045234217" sldId="320"/>
            <ac:spMk id="8" creationId="{081EA652-8C6A-4E69-BEB9-170809474553}"/>
          </ac:spMkLst>
        </pc:spChg>
        <pc:spChg chg="add">
          <ac:chgData name=" " userId="5b1ffaffca9e6d6f" providerId="LiveId" clId="{677AA54C-62E0-4D11-A260-77D8FA466533}" dt="2020-05-22T16:05:02.659" v="26454" actId="26606"/>
          <ac:spMkLst>
            <pc:docMk/>
            <pc:sldMk cId="3045234217" sldId="320"/>
            <ac:spMk id="10" creationId="{5298780A-33B9-4EA2-8F67-DE68AD62841B}"/>
          </ac:spMkLst>
        </pc:spChg>
        <pc:spChg chg="add">
          <ac:chgData name=" " userId="5b1ffaffca9e6d6f" providerId="LiveId" clId="{677AA54C-62E0-4D11-A260-77D8FA466533}" dt="2020-05-22T16:05:02.659" v="26454" actId="26606"/>
          <ac:spMkLst>
            <pc:docMk/>
            <pc:sldMk cId="3045234217" sldId="320"/>
            <ac:spMk id="12" creationId="{7F488E8B-4E1E-4402-8935-D4E6C02615C7}"/>
          </ac:spMkLst>
        </pc:spChg>
      </pc:sldChg>
      <pc:sldChg chg="addSp modSp new mod setBg">
        <pc:chgData name=" " userId="5b1ffaffca9e6d6f" providerId="LiveId" clId="{677AA54C-62E0-4D11-A260-77D8FA466533}" dt="2020-05-22T16:11:33.525" v="27053" actId="26606"/>
        <pc:sldMkLst>
          <pc:docMk/>
          <pc:sldMk cId="3321423579" sldId="321"/>
        </pc:sldMkLst>
        <pc:spChg chg="mod">
          <ac:chgData name=" " userId="5b1ffaffca9e6d6f" providerId="LiveId" clId="{677AA54C-62E0-4D11-A260-77D8FA466533}" dt="2020-05-22T16:11:33.525" v="27053" actId="26606"/>
          <ac:spMkLst>
            <pc:docMk/>
            <pc:sldMk cId="3321423579" sldId="321"/>
            <ac:spMk id="2" creationId="{71EF524C-F0F8-49AF-828F-1A707F1C433A}"/>
          </ac:spMkLst>
        </pc:spChg>
        <pc:spChg chg="mod">
          <ac:chgData name=" " userId="5b1ffaffca9e6d6f" providerId="LiveId" clId="{677AA54C-62E0-4D11-A260-77D8FA466533}" dt="2020-05-22T16:11:33.525" v="27053" actId="26606"/>
          <ac:spMkLst>
            <pc:docMk/>
            <pc:sldMk cId="3321423579" sldId="321"/>
            <ac:spMk id="3" creationId="{04B3B925-D6C3-46A6-8348-A1443693F9D1}"/>
          </ac:spMkLst>
        </pc:spChg>
        <pc:spChg chg="add">
          <ac:chgData name=" " userId="5b1ffaffca9e6d6f" providerId="LiveId" clId="{677AA54C-62E0-4D11-A260-77D8FA466533}" dt="2020-05-22T16:11:33.525" v="27053" actId="26606"/>
          <ac:spMkLst>
            <pc:docMk/>
            <pc:sldMk cId="3321423579" sldId="321"/>
            <ac:spMk id="8" creationId="{081EA652-8C6A-4E69-BEB9-170809474553}"/>
          </ac:spMkLst>
        </pc:spChg>
        <pc:spChg chg="add">
          <ac:chgData name=" " userId="5b1ffaffca9e6d6f" providerId="LiveId" clId="{677AA54C-62E0-4D11-A260-77D8FA466533}" dt="2020-05-22T16:11:33.525" v="27053" actId="26606"/>
          <ac:spMkLst>
            <pc:docMk/>
            <pc:sldMk cId="3321423579" sldId="321"/>
            <ac:spMk id="10" creationId="{5298780A-33B9-4EA2-8F67-DE68AD62841B}"/>
          </ac:spMkLst>
        </pc:spChg>
        <pc:spChg chg="add">
          <ac:chgData name=" " userId="5b1ffaffca9e6d6f" providerId="LiveId" clId="{677AA54C-62E0-4D11-A260-77D8FA466533}" dt="2020-05-22T16:11:33.525" v="27053" actId="26606"/>
          <ac:spMkLst>
            <pc:docMk/>
            <pc:sldMk cId="3321423579" sldId="321"/>
            <ac:spMk id="12" creationId="{7F488E8B-4E1E-4402-8935-D4E6C02615C7}"/>
          </ac:spMkLst>
        </pc:spChg>
      </pc:sldChg>
      <pc:sldChg chg="addSp modSp new mod setBg">
        <pc:chgData name=" " userId="5b1ffaffca9e6d6f" providerId="LiveId" clId="{677AA54C-62E0-4D11-A260-77D8FA466533}" dt="2020-05-22T16:17:05.170" v="27638" actId="26606"/>
        <pc:sldMkLst>
          <pc:docMk/>
          <pc:sldMk cId="3868323590" sldId="322"/>
        </pc:sldMkLst>
        <pc:spChg chg="mod">
          <ac:chgData name=" " userId="5b1ffaffca9e6d6f" providerId="LiveId" clId="{677AA54C-62E0-4D11-A260-77D8FA466533}" dt="2020-05-22T16:17:05.170" v="27638" actId="26606"/>
          <ac:spMkLst>
            <pc:docMk/>
            <pc:sldMk cId="3868323590" sldId="322"/>
            <ac:spMk id="2" creationId="{C7E12200-355C-4430-9D7E-FA7B6D271C6B}"/>
          </ac:spMkLst>
        </pc:spChg>
        <pc:spChg chg="mod">
          <ac:chgData name=" " userId="5b1ffaffca9e6d6f" providerId="LiveId" clId="{677AA54C-62E0-4D11-A260-77D8FA466533}" dt="2020-05-22T16:17:05.170" v="27638" actId="26606"/>
          <ac:spMkLst>
            <pc:docMk/>
            <pc:sldMk cId="3868323590" sldId="322"/>
            <ac:spMk id="3" creationId="{7348692E-8319-493D-9DFE-8AAD2F5B1231}"/>
          </ac:spMkLst>
        </pc:spChg>
        <pc:spChg chg="add">
          <ac:chgData name=" " userId="5b1ffaffca9e6d6f" providerId="LiveId" clId="{677AA54C-62E0-4D11-A260-77D8FA466533}" dt="2020-05-22T16:17:05.170" v="27638" actId="26606"/>
          <ac:spMkLst>
            <pc:docMk/>
            <pc:sldMk cId="3868323590" sldId="322"/>
            <ac:spMk id="8" creationId="{081EA652-8C6A-4E69-BEB9-170809474553}"/>
          </ac:spMkLst>
        </pc:spChg>
        <pc:spChg chg="add">
          <ac:chgData name=" " userId="5b1ffaffca9e6d6f" providerId="LiveId" clId="{677AA54C-62E0-4D11-A260-77D8FA466533}" dt="2020-05-22T16:17:05.170" v="27638" actId="26606"/>
          <ac:spMkLst>
            <pc:docMk/>
            <pc:sldMk cId="3868323590" sldId="322"/>
            <ac:spMk id="10" creationId="{5298780A-33B9-4EA2-8F67-DE68AD62841B}"/>
          </ac:spMkLst>
        </pc:spChg>
        <pc:spChg chg="add">
          <ac:chgData name=" " userId="5b1ffaffca9e6d6f" providerId="LiveId" clId="{677AA54C-62E0-4D11-A260-77D8FA466533}" dt="2020-05-22T16:17:05.170" v="27638" actId="26606"/>
          <ac:spMkLst>
            <pc:docMk/>
            <pc:sldMk cId="3868323590" sldId="322"/>
            <ac:spMk id="12" creationId="{7F488E8B-4E1E-4402-8935-D4E6C02615C7}"/>
          </ac:spMkLst>
        </pc:spChg>
      </pc:sldChg>
      <pc:sldChg chg="addSp modSp new mod setBg">
        <pc:chgData name=" " userId="5b1ffaffca9e6d6f" providerId="LiveId" clId="{677AA54C-62E0-4D11-A260-77D8FA466533}" dt="2020-05-22T16:22:26.195" v="28103" actId="26606"/>
        <pc:sldMkLst>
          <pc:docMk/>
          <pc:sldMk cId="3547414142" sldId="323"/>
        </pc:sldMkLst>
        <pc:spChg chg="mod">
          <ac:chgData name=" " userId="5b1ffaffca9e6d6f" providerId="LiveId" clId="{677AA54C-62E0-4D11-A260-77D8FA466533}" dt="2020-05-22T16:22:26.195" v="28103" actId="26606"/>
          <ac:spMkLst>
            <pc:docMk/>
            <pc:sldMk cId="3547414142" sldId="323"/>
            <ac:spMk id="2" creationId="{C4026B30-A01F-4B29-9F0A-0A2639DDBB6E}"/>
          </ac:spMkLst>
        </pc:spChg>
        <pc:spChg chg="mod">
          <ac:chgData name=" " userId="5b1ffaffca9e6d6f" providerId="LiveId" clId="{677AA54C-62E0-4D11-A260-77D8FA466533}" dt="2020-05-22T16:22:26.195" v="28103" actId="26606"/>
          <ac:spMkLst>
            <pc:docMk/>
            <pc:sldMk cId="3547414142" sldId="323"/>
            <ac:spMk id="3" creationId="{6AF2E087-ABE6-4E75-8BB1-1D7A01DF371B}"/>
          </ac:spMkLst>
        </pc:spChg>
        <pc:spChg chg="add">
          <ac:chgData name=" " userId="5b1ffaffca9e6d6f" providerId="LiveId" clId="{677AA54C-62E0-4D11-A260-77D8FA466533}" dt="2020-05-22T16:22:26.195" v="28103" actId="26606"/>
          <ac:spMkLst>
            <pc:docMk/>
            <pc:sldMk cId="3547414142" sldId="323"/>
            <ac:spMk id="8" creationId="{081EA652-8C6A-4E69-BEB9-170809474553}"/>
          </ac:spMkLst>
        </pc:spChg>
        <pc:spChg chg="add">
          <ac:chgData name=" " userId="5b1ffaffca9e6d6f" providerId="LiveId" clId="{677AA54C-62E0-4D11-A260-77D8FA466533}" dt="2020-05-22T16:22:26.195" v="28103" actId="26606"/>
          <ac:spMkLst>
            <pc:docMk/>
            <pc:sldMk cId="3547414142" sldId="323"/>
            <ac:spMk id="10" creationId="{5298780A-33B9-4EA2-8F67-DE68AD62841B}"/>
          </ac:spMkLst>
        </pc:spChg>
        <pc:spChg chg="add">
          <ac:chgData name=" " userId="5b1ffaffca9e6d6f" providerId="LiveId" clId="{677AA54C-62E0-4D11-A260-77D8FA466533}" dt="2020-05-22T16:22:26.195" v="28103" actId="26606"/>
          <ac:spMkLst>
            <pc:docMk/>
            <pc:sldMk cId="3547414142" sldId="323"/>
            <ac:spMk id="12" creationId="{7F488E8B-4E1E-4402-8935-D4E6C02615C7}"/>
          </ac:spMkLst>
        </pc:spChg>
      </pc:sldChg>
      <pc:sldChg chg="addSp modSp new mod setBg">
        <pc:chgData name=" " userId="5b1ffaffca9e6d6f" providerId="LiveId" clId="{677AA54C-62E0-4D11-A260-77D8FA466533}" dt="2020-05-22T16:28:05.571" v="28552" actId="26606"/>
        <pc:sldMkLst>
          <pc:docMk/>
          <pc:sldMk cId="2967546206" sldId="324"/>
        </pc:sldMkLst>
        <pc:spChg chg="mod">
          <ac:chgData name=" " userId="5b1ffaffca9e6d6f" providerId="LiveId" clId="{677AA54C-62E0-4D11-A260-77D8FA466533}" dt="2020-05-22T16:28:05.571" v="28552" actId="26606"/>
          <ac:spMkLst>
            <pc:docMk/>
            <pc:sldMk cId="2967546206" sldId="324"/>
            <ac:spMk id="2" creationId="{2776F1B6-8EF8-4A1C-8B5E-3370B6702F45}"/>
          </ac:spMkLst>
        </pc:spChg>
        <pc:spChg chg="mod">
          <ac:chgData name=" " userId="5b1ffaffca9e6d6f" providerId="LiveId" clId="{677AA54C-62E0-4D11-A260-77D8FA466533}" dt="2020-05-22T16:28:05.571" v="28552" actId="26606"/>
          <ac:spMkLst>
            <pc:docMk/>
            <pc:sldMk cId="2967546206" sldId="324"/>
            <ac:spMk id="3" creationId="{34E6FFC9-F389-4C4F-BD66-4B0D614E681A}"/>
          </ac:spMkLst>
        </pc:spChg>
        <pc:spChg chg="add">
          <ac:chgData name=" " userId="5b1ffaffca9e6d6f" providerId="LiveId" clId="{677AA54C-62E0-4D11-A260-77D8FA466533}" dt="2020-05-22T16:28:05.571" v="28552" actId="26606"/>
          <ac:spMkLst>
            <pc:docMk/>
            <pc:sldMk cId="2967546206" sldId="324"/>
            <ac:spMk id="8" creationId="{081EA652-8C6A-4E69-BEB9-170809474553}"/>
          </ac:spMkLst>
        </pc:spChg>
        <pc:spChg chg="add">
          <ac:chgData name=" " userId="5b1ffaffca9e6d6f" providerId="LiveId" clId="{677AA54C-62E0-4D11-A260-77D8FA466533}" dt="2020-05-22T16:28:05.571" v="28552" actId="26606"/>
          <ac:spMkLst>
            <pc:docMk/>
            <pc:sldMk cId="2967546206" sldId="324"/>
            <ac:spMk id="10" creationId="{5298780A-33B9-4EA2-8F67-DE68AD62841B}"/>
          </ac:spMkLst>
        </pc:spChg>
        <pc:spChg chg="add">
          <ac:chgData name=" " userId="5b1ffaffca9e6d6f" providerId="LiveId" clId="{677AA54C-62E0-4D11-A260-77D8FA466533}" dt="2020-05-22T16:28:05.571" v="28552" actId="26606"/>
          <ac:spMkLst>
            <pc:docMk/>
            <pc:sldMk cId="2967546206" sldId="324"/>
            <ac:spMk id="12" creationId="{7F488E8B-4E1E-4402-8935-D4E6C02615C7}"/>
          </ac:spMkLst>
        </pc:spChg>
      </pc:sldChg>
      <pc:sldChg chg="addSp modSp new mod setBg">
        <pc:chgData name=" " userId="5b1ffaffca9e6d6f" providerId="LiveId" clId="{677AA54C-62E0-4D11-A260-77D8FA466533}" dt="2020-05-23T07:02:52.225" v="29052" actId="26606"/>
        <pc:sldMkLst>
          <pc:docMk/>
          <pc:sldMk cId="3862425317" sldId="325"/>
        </pc:sldMkLst>
        <pc:spChg chg="mod">
          <ac:chgData name=" " userId="5b1ffaffca9e6d6f" providerId="LiveId" clId="{677AA54C-62E0-4D11-A260-77D8FA466533}" dt="2020-05-23T07:02:52.225" v="29052" actId="26606"/>
          <ac:spMkLst>
            <pc:docMk/>
            <pc:sldMk cId="3862425317" sldId="325"/>
            <ac:spMk id="2" creationId="{79514462-621A-48E2-A889-1FE532C1F1CB}"/>
          </ac:spMkLst>
        </pc:spChg>
        <pc:spChg chg="mod">
          <ac:chgData name=" " userId="5b1ffaffca9e6d6f" providerId="LiveId" clId="{677AA54C-62E0-4D11-A260-77D8FA466533}" dt="2020-05-23T07:02:52.225" v="29052" actId="26606"/>
          <ac:spMkLst>
            <pc:docMk/>
            <pc:sldMk cId="3862425317" sldId="325"/>
            <ac:spMk id="3" creationId="{09D92D75-7521-4D66-9F3D-CF54D8A90EA1}"/>
          </ac:spMkLst>
        </pc:spChg>
        <pc:spChg chg="add">
          <ac:chgData name=" " userId="5b1ffaffca9e6d6f" providerId="LiveId" clId="{677AA54C-62E0-4D11-A260-77D8FA466533}" dt="2020-05-23T07:02:52.225" v="29052" actId="26606"/>
          <ac:spMkLst>
            <pc:docMk/>
            <pc:sldMk cId="3862425317" sldId="325"/>
            <ac:spMk id="8" creationId="{081EA652-8C6A-4E69-BEB9-170809474553}"/>
          </ac:spMkLst>
        </pc:spChg>
        <pc:spChg chg="add">
          <ac:chgData name=" " userId="5b1ffaffca9e6d6f" providerId="LiveId" clId="{677AA54C-62E0-4D11-A260-77D8FA466533}" dt="2020-05-23T07:02:52.225" v="29052" actId="26606"/>
          <ac:spMkLst>
            <pc:docMk/>
            <pc:sldMk cId="3862425317" sldId="325"/>
            <ac:spMk id="10" creationId="{5298780A-33B9-4EA2-8F67-DE68AD62841B}"/>
          </ac:spMkLst>
        </pc:spChg>
        <pc:spChg chg="add">
          <ac:chgData name=" " userId="5b1ffaffca9e6d6f" providerId="LiveId" clId="{677AA54C-62E0-4D11-A260-77D8FA466533}" dt="2020-05-23T07:02:52.225" v="29052" actId="26606"/>
          <ac:spMkLst>
            <pc:docMk/>
            <pc:sldMk cId="3862425317" sldId="325"/>
            <ac:spMk id="12" creationId="{7F488E8B-4E1E-4402-8935-D4E6C02615C7}"/>
          </ac:spMkLst>
        </pc:spChg>
      </pc:sldChg>
      <pc:sldChg chg="addSp modSp new mod setBg">
        <pc:chgData name=" " userId="5b1ffaffca9e6d6f" providerId="LiveId" clId="{677AA54C-62E0-4D11-A260-77D8FA466533}" dt="2020-05-23T07:06:32.541" v="29457" actId="26606"/>
        <pc:sldMkLst>
          <pc:docMk/>
          <pc:sldMk cId="554138526" sldId="326"/>
        </pc:sldMkLst>
        <pc:spChg chg="mod">
          <ac:chgData name=" " userId="5b1ffaffca9e6d6f" providerId="LiveId" clId="{677AA54C-62E0-4D11-A260-77D8FA466533}" dt="2020-05-23T07:06:32.541" v="29457" actId="26606"/>
          <ac:spMkLst>
            <pc:docMk/>
            <pc:sldMk cId="554138526" sldId="326"/>
            <ac:spMk id="2" creationId="{110DB5B5-E779-4364-B5D8-3907BA75FE6E}"/>
          </ac:spMkLst>
        </pc:spChg>
        <pc:spChg chg="mod">
          <ac:chgData name=" " userId="5b1ffaffca9e6d6f" providerId="LiveId" clId="{677AA54C-62E0-4D11-A260-77D8FA466533}" dt="2020-05-23T07:06:32.541" v="29457" actId="26606"/>
          <ac:spMkLst>
            <pc:docMk/>
            <pc:sldMk cId="554138526" sldId="326"/>
            <ac:spMk id="3" creationId="{89A80B79-570D-413A-A155-6EA64423A8C6}"/>
          </ac:spMkLst>
        </pc:spChg>
        <pc:spChg chg="add">
          <ac:chgData name=" " userId="5b1ffaffca9e6d6f" providerId="LiveId" clId="{677AA54C-62E0-4D11-A260-77D8FA466533}" dt="2020-05-23T07:06:32.541" v="29457" actId="26606"/>
          <ac:spMkLst>
            <pc:docMk/>
            <pc:sldMk cId="554138526" sldId="326"/>
            <ac:spMk id="8" creationId="{081EA652-8C6A-4E69-BEB9-170809474553}"/>
          </ac:spMkLst>
        </pc:spChg>
        <pc:spChg chg="add">
          <ac:chgData name=" " userId="5b1ffaffca9e6d6f" providerId="LiveId" clId="{677AA54C-62E0-4D11-A260-77D8FA466533}" dt="2020-05-23T07:06:32.541" v="29457" actId="26606"/>
          <ac:spMkLst>
            <pc:docMk/>
            <pc:sldMk cId="554138526" sldId="326"/>
            <ac:spMk id="10" creationId="{5298780A-33B9-4EA2-8F67-DE68AD62841B}"/>
          </ac:spMkLst>
        </pc:spChg>
        <pc:spChg chg="add">
          <ac:chgData name=" " userId="5b1ffaffca9e6d6f" providerId="LiveId" clId="{677AA54C-62E0-4D11-A260-77D8FA466533}" dt="2020-05-23T07:06:32.541" v="29457" actId="26606"/>
          <ac:spMkLst>
            <pc:docMk/>
            <pc:sldMk cId="554138526" sldId="326"/>
            <ac:spMk id="12" creationId="{7F488E8B-4E1E-4402-8935-D4E6C02615C7}"/>
          </ac:spMkLst>
        </pc:spChg>
      </pc:sldChg>
      <pc:sldChg chg="addSp delSp modSp new mod setBg">
        <pc:chgData name=" " userId="5b1ffaffca9e6d6f" providerId="LiveId" clId="{677AA54C-62E0-4D11-A260-77D8FA466533}" dt="2020-05-23T07:11:00.108" v="29908" actId="26606"/>
        <pc:sldMkLst>
          <pc:docMk/>
          <pc:sldMk cId="1499926176" sldId="327"/>
        </pc:sldMkLst>
        <pc:spChg chg="mod">
          <ac:chgData name=" " userId="5b1ffaffca9e6d6f" providerId="LiveId" clId="{677AA54C-62E0-4D11-A260-77D8FA466533}" dt="2020-05-23T07:11:00.108" v="29908" actId="26606"/>
          <ac:spMkLst>
            <pc:docMk/>
            <pc:sldMk cId="1499926176" sldId="327"/>
            <ac:spMk id="2" creationId="{F427DABB-7721-4370-847D-26F79113F87B}"/>
          </ac:spMkLst>
        </pc:spChg>
        <pc:spChg chg="mod">
          <ac:chgData name=" " userId="5b1ffaffca9e6d6f" providerId="LiveId" clId="{677AA54C-62E0-4D11-A260-77D8FA466533}" dt="2020-05-23T07:11:00.108" v="29908" actId="26606"/>
          <ac:spMkLst>
            <pc:docMk/>
            <pc:sldMk cId="1499926176" sldId="327"/>
            <ac:spMk id="3" creationId="{DB863EB7-D325-4CB3-AA74-DA79E1EAFE6E}"/>
          </ac:spMkLst>
        </pc:spChg>
        <pc:spChg chg="add del">
          <ac:chgData name=" " userId="5b1ffaffca9e6d6f" providerId="LiveId" clId="{677AA54C-62E0-4D11-A260-77D8FA466533}" dt="2020-05-23T07:11:00.031" v="29907" actId="26606"/>
          <ac:spMkLst>
            <pc:docMk/>
            <pc:sldMk cId="1499926176" sldId="327"/>
            <ac:spMk id="8" creationId="{4BC99CB9-DDAD-44A2-8A1C-E3AF4E72DF5C}"/>
          </ac:spMkLst>
        </pc:spChg>
        <pc:spChg chg="add">
          <ac:chgData name=" " userId="5b1ffaffca9e6d6f" providerId="LiveId" clId="{677AA54C-62E0-4D11-A260-77D8FA466533}" dt="2020-05-23T07:11:00.108" v="29908" actId="26606"/>
          <ac:spMkLst>
            <pc:docMk/>
            <pc:sldMk cId="1499926176" sldId="327"/>
            <ac:spMk id="22" creationId="{827B839B-9ADE-406B-8590-F1CAEDED45A1}"/>
          </ac:spMkLst>
        </pc:spChg>
        <pc:spChg chg="add">
          <ac:chgData name=" " userId="5b1ffaffca9e6d6f" providerId="LiveId" clId="{677AA54C-62E0-4D11-A260-77D8FA466533}" dt="2020-05-23T07:11:00.108" v="29908" actId="26606"/>
          <ac:spMkLst>
            <pc:docMk/>
            <pc:sldMk cId="1499926176" sldId="327"/>
            <ac:spMk id="23" creationId="{CFE45BF0-46DB-408C-B5F7-7B11716805D4}"/>
          </ac:spMkLst>
        </pc:spChg>
        <pc:spChg chg="add">
          <ac:chgData name=" " userId="5b1ffaffca9e6d6f" providerId="LiveId" clId="{677AA54C-62E0-4D11-A260-77D8FA466533}" dt="2020-05-23T07:11:00.108" v="29908" actId="26606"/>
          <ac:spMkLst>
            <pc:docMk/>
            <pc:sldMk cId="1499926176" sldId="327"/>
            <ac:spMk id="24" creationId="{2AEBC8F2-97B1-41B4-93F1-2D289E197FBA}"/>
          </ac:spMkLst>
        </pc:spChg>
        <pc:spChg chg="add">
          <ac:chgData name=" " userId="5b1ffaffca9e6d6f" providerId="LiveId" clId="{677AA54C-62E0-4D11-A260-77D8FA466533}" dt="2020-05-23T07:11:00.108" v="29908" actId="26606"/>
          <ac:spMkLst>
            <pc:docMk/>
            <pc:sldMk cId="1499926176" sldId="327"/>
            <ac:spMk id="25" creationId="{472E3A19-F5D5-48FC-BB9C-48C2F68F598B}"/>
          </ac:spMkLst>
        </pc:spChg>
        <pc:spChg chg="add">
          <ac:chgData name=" " userId="5b1ffaffca9e6d6f" providerId="LiveId" clId="{677AA54C-62E0-4D11-A260-77D8FA466533}" dt="2020-05-23T07:11:00.108" v="29908" actId="26606"/>
          <ac:spMkLst>
            <pc:docMk/>
            <pc:sldMk cId="1499926176" sldId="327"/>
            <ac:spMk id="26" creationId="{7A62E32F-BB65-43A8-8EB5-92346890E549}"/>
          </ac:spMkLst>
        </pc:spChg>
        <pc:spChg chg="add">
          <ac:chgData name=" " userId="5b1ffaffca9e6d6f" providerId="LiveId" clId="{677AA54C-62E0-4D11-A260-77D8FA466533}" dt="2020-05-23T07:11:00.108" v="29908" actId="26606"/>
          <ac:spMkLst>
            <pc:docMk/>
            <pc:sldMk cId="1499926176" sldId="327"/>
            <ac:spMk id="27" creationId="{14E91B64-9FCC-451E-AFB4-A827D6329367}"/>
          </ac:spMkLst>
        </pc:spChg>
        <pc:grpChg chg="add del">
          <ac:chgData name=" " userId="5b1ffaffca9e6d6f" providerId="LiveId" clId="{677AA54C-62E0-4D11-A260-77D8FA466533}" dt="2020-05-23T07:11:00.031" v="29907" actId="26606"/>
          <ac:grpSpMkLst>
            <pc:docMk/>
            <pc:sldMk cId="1499926176" sldId="327"/>
            <ac:grpSpMk id="10" creationId="{05545017-2445-4AB3-95A6-48F17C802612}"/>
          </ac:grpSpMkLst>
        </pc:grpChg>
        <pc:grpChg chg="add del">
          <ac:chgData name=" " userId="5b1ffaffca9e6d6f" providerId="LiveId" clId="{677AA54C-62E0-4D11-A260-77D8FA466533}" dt="2020-05-23T07:11:00.031" v="29907" actId="26606"/>
          <ac:grpSpMkLst>
            <pc:docMk/>
            <pc:sldMk cId="1499926176" sldId="327"/>
            <ac:grpSpMk id="16" creationId="{06B7259D-F2AD-42FE-B984-6D1D74321C5D}"/>
          </ac:grpSpMkLst>
        </pc:grpChg>
      </pc:sldChg>
      <pc:sldChg chg="addSp modSp new mod setBg">
        <pc:chgData name=" " userId="5b1ffaffca9e6d6f" providerId="LiveId" clId="{677AA54C-62E0-4D11-A260-77D8FA466533}" dt="2020-05-23T07:18:28.871" v="30579" actId="26606"/>
        <pc:sldMkLst>
          <pc:docMk/>
          <pc:sldMk cId="1589720718" sldId="328"/>
        </pc:sldMkLst>
        <pc:spChg chg="mod">
          <ac:chgData name=" " userId="5b1ffaffca9e6d6f" providerId="LiveId" clId="{677AA54C-62E0-4D11-A260-77D8FA466533}" dt="2020-05-23T07:18:28.871" v="30579" actId="26606"/>
          <ac:spMkLst>
            <pc:docMk/>
            <pc:sldMk cId="1589720718" sldId="328"/>
            <ac:spMk id="2" creationId="{9B3FA401-44F8-4499-AAC8-F41AFD56AE70}"/>
          </ac:spMkLst>
        </pc:spChg>
        <pc:spChg chg="mod">
          <ac:chgData name=" " userId="5b1ffaffca9e6d6f" providerId="LiveId" clId="{677AA54C-62E0-4D11-A260-77D8FA466533}" dt="2020-05-23T07:18:28.871" v="30579" actId="26606"/>
          <ac:spMkLst>
            <pc:docMk/>
            <pc:sldMk cId="1589720718" sldId="328"/>
            <ac:spMk id="3" creationId="{34AAACA3-27B4-4D93-A4FE-A3CAFD4C0C13}"/>
          </ac:spMkLst>
        </pc:spChg>
        <pc:spChg chg="add">
          <ac:chgData name=" " userId="5b1ffaffca9e6d6f" providerId="LiveId" clId="{677AA54C-62E0-4D11-A260-77D8FA466533}" dt="2020-05-23T07:18:28.871" v="30579" actId="26606"/>
          <ac:spMkLst>
            <pc:docMk/>
            <pc:sldMk cId="1589720718" sldId="328"/>
            <ac:spMk id="8" creationId="{827B839B-9ADE-406B-8590-F1CAEDED45A1}"/>
          </ac:spMkLst>
        </pc:spChg>
        <pc:spChg chg="add">
          <ac:chgData name=" " userId="5b1ffaffca9e6d6f" providerId="LiveId" clId="{677AA54C-62E0-4D11-A260-77D8FA466533}" dt="2020-05-23T07:18:28.871" v="30579" actId="26606"/>
          <ac:spMkLst>
            <pc:docMk/>
            <pc:sldMk cId="1589720718" sldId="328"/>
            <ac:spMk id="10" creationId="{CFE45BF0-46DB-408C-B5F7-7B11716805D4}"/>
          </ac:spMkLst>
        </pc:spChg>
        <pc:spChg chg="add">
          <ac:chgData name=" " userId="5b1ffaffca9e6d6f" providerId="LiveId" clId="{677AA54C-62E0-4D11-A260-77D8FA466533}" dt="2020-05-23T07:18:28.871" v="30579" actId="26606"/>
          <ac:spMkLst>
            <pc:docMk/>
            <pc:sldMk cId="1589720718" sldId="328"/>
            <ac:spMk id="12" creationId="{2AEBC8F2-97B1-41B4-93F1-2D289E197FBA}"/>
          </ac:spMkLst>
        </pc:spChg>
        <pc:spChg chg="add">
          <ac:chgData name=" " userId="5b1ffaffca9e6d6f" providerId="LiveId" clId="{677AA54C-62E0-4D11-A260-77D8FA466533}" dt="2020-05-23T07:18:28.871" v="30579" actId="26606"/>
          <ac:spMkLst>
            <pc:docMk/>
            <pc:sldMk cId="1589720718" sldId="328"/>
            <ac:spMk id="14" creationId="{472E3A19-F5D5-48FC-BB9C-48C2F68F598B}"/>
          </ac:spMkLst>
        </pc:spChg>
        <pc:spChg chg="add">
          <ac:chgData name=" " userId="5b1ffaffca9e6d6f" providerId="LiveId" clId="{677AA54C-62E0-4D11-A260-77D8FA466533}" dt="2020-05-23T07:18:28.871" v="30579" actId="26606"/>
          <ac:spMkLst>
            <pc:docMk/>
            <pc:sldMk cId="1589720718" sldId="328"/>
            <ac:spMk id="16" creationId="{7A62E32F-BB65-43A8-8EB5-92346890E549}"/>
          </ac:spMkLst>
        </pc:spChg>
        <pc:spChg chg="add">
          <ac:chgData name=" " userId="5b1ffaffca9e6d6f" providerId="LiveId" clId="{677AA54C-62E0-4D11-A260-77D8FA466533}" dt="2020-05-23T07:18:28.871" v="30579" actId="26606"/>
          <ac:spMkLst>
            <pc:docMk/>
            <pc:sldMk cId="1589720718" sldId="328"/>
            <ac:spMk id="18" creationId="{14E91B64-9FCC-451E-AFB4-A827D6329367}"/>
          </ac:spMkLst>
        </pc:spChg>
      </pc:sldChg>
      <pc:sldChg chg="addSp modSp new mod setBg">
        <pc:chgData name=" " userId="5b1ffaffca9e6d6f" providerId="LiveId" clId="{677AA54C-62E0-4D11-A260-77D8FA466533}" dt="2020-05-23T07:22:37.308" v="31043" actId="26606"/>
        <pc:sldMkLst>
          <pc:docMk/>
          <pc:sldMk cId="1603751065" sldId="329"/>
        </pc:sldMkLst>
        <pc:spChg chg="mod">
          <ac:chgData name=" " userId="5b1ffaffca9e6d6f" providerId="LiveId" clId="{677AA54C-62E0-4D11-A260-77D8FA466533}" dt="2020-05-23T07:22:37.308" v="31043" actId="26606"/>
          <ac:spMkLst>
            <pc:docMk/>
            <pc:sldMk cId="1603751065" sldId="329"/>
            <ac:spMk id="2" creationId="{0FFB064D-51DA-4B8F-B566-4532290ACA8A}"/>
          </ac:spMkLst>
        </pc:spChg>
        <pc:spChg chg="mod">
          <ac:chgData name=" " userId="5b1ffaffca9e6d6f" providerId="LiveId" clId="{677AA54C-62E0-4D11-A260-77D8FA466533}" dt="2020-05-23T07:22:37.308" v="31043" actId="26606"/>
          <ac:spMkLst>
            <pc:docMk/>
            <pc:sldMk cId="1603751065" sldId="329"/>
            <ac:spMk id="3" creationId="{6D461861-61EE-473A-9809-9137912DF2EE}"/>
          </ac:spMkLst>
        </pc:spChg>
        <pc:spChg chg="add">
          <ac:chgData name=" " userId="5b1ffaffca9e6d6f" providerId="LiveId" clId="{677AA54C-62E0-4D11-A260-77D8FA466533}" dt="2020-05-23T07:22:37.308" v="31043" actId="26606"/>
          <ac:spMkLst>
            <pc:docMk/>
            <pc:sldMk cId="1603751065" sldId="329"/>
            <ac:spMk id="8" creationId="{827B839B-9ADE-406B-8590-F1CAEDED45A1}"/>
          </ac:spMkLst>
        </pc:spChg>
        <pc:spChg chg="add">
          <ac:chgData name=" " userId="5b1ffaffca9e6d6f" providerId="LiveId" clId="{677AA54C-62E0-4D11-A260-77D8FA466533}" dt="2020-05-23T07:22:37.308" v="31043" actId="26606"/>
          <ac:spMkLst>
            <pc:docMk/>
            <pc:sldMk cId="1603751065" sldId="329"/>
            <ac:spMk id="10" creationId="{CFE45BF0-46DB-408C-B5F7-7B11716805D4}"/>
          </ac:spMkLst>
        </pc:spChg>
        <pc:spChg chg="add">
          <ac:chgData name=" " userId="5b1ffaffca9e6d6f" providerId="LiveId" clId="{677AA54C-62E0-4D11-A260-77D8FA466533}" dt="2020-05-23T07:22:37.308" v="31043" actId="26606"/>
          <ac:spMkLst>
            <pc:docMk/>
            <pc:sldMk cId="1603751065" sldId="329"/>
            <ac:spMk id="12" creationId="{2AEBC8F2-97B1-41B4-93F1-2D289E197FBA}"/>
          </ac:spMkLst>
        </pc:spChg>
        <pc:spChg chg="add">
          <ac:chgData name=" " userId="5b1ffaffca9e6d6f" providerId="LiveId" clId="{677AA54C-62E0-4D11-A260-77D8FA466533}" dt="2020-05-23T07:22:37.308" v="31043" actId="26606"/>
          <ac:spMkLst>
            <pc:docMk/>
            <pc:sldMk cId="1603751065" sldId="329"/>
            <ac:spMk id="14" creationId="{472E3A19-F5D5-48FC-BB9C-48C2F68F598B}"/>
          </ac:spMkLst>
        </pc:spChg>
        <pc:spChg chg="add">
          <ac:chgData name=" " userId="5b1ffaffca9e6d6f" providerId="LiveId" clId="{677AA54C-62E0-4D11-A260-77D8FA466533}" dt="2020-05-23T07:22:37.308" v="31043" actId="26606"/>
          <ac:spMkLst>
            <pc:docMk/>
            <pc:sldMk cId="1603751065" sldId="329"/>
            <ac:spMk id="16" creationId="{7A62E32F-BB65-43A8-8EB5-92346890E549}"/>
          </ac:spMkLst>
        </pc:spChg>
        <pc:spChg chg="add">
          <ac:chgData name=" " userId="5b1ffaffca9e6d6f" providerId="LiveId" clId="{677AA54C-62E0-4D11-A260-77D8FA466533}" dt="2020-05-23T07:22:37.308" v="31043" actId="26606"/>
          <ac:spMkLst>
            <pc:docMk/>
            <pc:sldMk cId="1603751065" sldId="329"/>
            <ac:spMk id="18" creationId="{14E91B64-9FCC-451E-AFB4-A827D6329367}"/>
          </ac:spMkLst>
        </pc:spChg>
      </pc:sldChg>
      <pc:sldChg chg="addSp modSp new mod setBg">
        <pc:chgData name=" " userId="5b1ffaffca9e6d6f" providerId="LiveId" clId="{677AA54C-62E0-4D11-A260-77D8FA466533}" dt="2020-05-23T07:27:18.123" v="31578" actId="26606"/>
        <pc:sldMkLst>
          <pc:docMk/>
          <pc:sldMk cId="1389663950" sldId="330"/>
        </pc:sldMkLst>
        <pc:spChg chg="mod">
          <ac:chgData name=" " userId="5b1ffaffca9e6d6f" providerId="LiveId" clId="{677AA54C-62E0-4D11-A260-77D8FA466533}" dt="2020-05-23T07:27:18.123" v="31578" actId="26606"/>
          <ac:spMkLst>
            <pc:docMk/>
            <pc:sldMk cId="1389663950" sldId="330"/>
            <ac:spMk id="2" creationId="{26405969-E51A-4A8A-8D30-8537BE5656B7}"/>
          </ac:spMkLst>
        </pc:spChg>
        <pc:spChg chg="mod">
          <ac:chgData name=" " userId="5b1ffaffca9e6d6f" providerId="LiveId" clId="{677AA54C-62E0-4D11-A260-77D8FA466533}" dt="2020-05-23T07:27:18.123" v="31578" actId="26606"/>
          <ac:spMkLst>
            <pc:docMk/>
            <pc:sldMk cId="1389663950" sldId="330"/>
            <ac:spMk id="3" creationId="{752583ED-9319-40FF-91AC-CDB678606327}"/>
          </ac:spMkLst>
        </pc:spChg>
        <pc:spChg chg="add">
          <ac:chgData name=" " userId="5b1ffaffca9e6d6f" providerId="LiveId" clId="{677AA54C-62E0-4D11-A260-77D8FA466533}" dt="2020-05-23T07:27:18.123" v="31578" actId="26606"/>
          <ac:spMkLst>
            <pc:docMk/>
            <pc:sldMk cId="1389663950" sldId="330"/>
            <ac:spMk id="8" creationId="{827B839B-9ADE-406B-8590-F1CAEDED45A1}"/>
          </ac:spMkLst>
        </pc:spChg>
        <pc:spChg chg="add">
          <ac:chgData name=" " userId="5b1ffaffca9e6d6f" providerId="LiveId" clId="{677AA54C-62E0-4D11-A260-77D8FA466533}" dt="2020-05-23T07:27:18.123" v="31578" actId="26606"/>
          <ac:spMkLst>
            <pc:docMk/>
            <pc:sldMk cId="1389663950" sldId="330"/>
            <ac:spMk id="10" creationId="{CFE45BF0-46DB-408C-B5F7-7B11716805D4}"/>
          </ac:spMkLst>
        </pc:spChg>
        <pc:spChg chg="add">
          <ac:chgData name=" " userId="5b1ffaffca9e6d6f" providerId="LiveId" clId="{677AA54C-62E0-4D11-A260-77D8FA466533}" dt="2020-05-23T07:27:18.123" v="31578" actId="26606"/>
          <ac:spMkLst>
            <pc:docMk/>
            <pc:sldMk cId="1389663950" sldId="330"/>
            <ac:spMk id="12" creationId="{2AEBC8F2-97B1-41B4-93F1-2D289E197FBA}"/>
          </ac:spMkLst>
        </pc:spChg>
        <pc:spChg chg="add">
          <ac:chgData name=" " userId="5b1ffaffca9e6d6f" providerId="LiveId" clId="{677AA54C-62E0-4D11-A260-77D8FA466533}" dt="2020-05-23T07:27:18.123" v="31578" actId="26606"/>
          <ac:spMkLst>
            <pc:docMk/>
            <pc:sldMk cId="1389663950" sldId="330"/>
            <ac:spMk id="14" creationId="{472E3A19-F5D5-48FC-BB9C-48C2F68F598B}"/>
          </ac:spMkLst>
        </pc:spChg>
        <pc:spChg chg="add">
          <ac:chgData name=" " userId="5b1ffaffca9e6d6f" providerId="LiveId" clId="{677AA54C-62E0-4D11-A260-77D8FA466533}" dt="2020-05-23T07:27:18.123" v="31578" actId="26606"/>
          <ac:spMkLst>
            <pc:docMk/>
            <pc:sldMk cId="1389663950" sldId="330"/>
            <ac:spMk id="16" creationId="{7A62E32F-BB65-43A8-8EB5-92346890E549}"/>
          </ac:spMkLst>
        </pc:spChg>
        <pc:spChg chg="add">
          <ac:chgData name=" " userId="5b1ffaffca9e6d6f" providerId="LiveId" clId="{677AA54C-62E0-4D11-A260-77D8FA466533}" dt="2020-05-23T07:27:18.123" v="31578" actId="26606"/>
          <ac:spMkLst>
            <pc:docMk/>
            <pc:sldMk cId="1389663950" sldId="330"/>
            <ac:spMk id="18" creationId="{14E91B64-9FCC-451E-AFB4-A827D6329367}"/>
          </ac:spMkLst>
        </pc:spChg>
      </pc:sldChg>
      <pc:sldChg chg="addSp modSp new mod setBg">
        <pc:chgData name=" " userId="5b1ffaffca9e6d6f" providerId="LiveId" clId="{677AA54C-62E0-4D11-A260-77D8FA466533}" dt="2020-05-23T07:29:35.882" v="31802" actId="26606"/>
        <pc:sldMkLst>
          <pc:docMk/>
          <pc:sldMk cId="43445206" sldId="331"/>
        </pc:sldMkLst>
        <pc:spChg chg="mod">
          <ac:chgData name=" " userId="5b1ffaffca9e6d6f" providerId="LiveId" clId="{677AA54C-62E0-4D11-A260-77D8FA466533}" dt="2020-05-23T07:29:35.882" v="31802" actId="26606"/>
          <ac:spMkLst>
            <pc:docMk/>
            <pc:sldMk cId="43445206" sldId="331"/>
            <ac:spMk id="2" creationId="{0665E859-9C67-4C52-BE2C-32B8010D1CA4}"/>
          </ac:spMkLst>
        </pc:spChg>
        <pc:spChg chg="mod">
          <ac:chgData name=" " userId="5b1ffaffca9e6d6f" providerId="LiveId" clId="{677AA54C-62E0-4D11-A260-77D8FA466533}" dt="2020-05-23T07:29:35.882" v="31802" actId="26606"/>
          <ac:spMkLst>
            <pc:docMk/>
            <pc:sldMk cId="43445206" sldId="331"/>
            <ac:spMk id="3" creationId="{8DFE5FB4-0800-4121-A198-7EBB865B1AD8}"/>
          </ac:spMkLst>
        </pc:spChg>
        <pc:spChg chg="add">
          <ac:chgData name=" " userId="5b1ffaffca9e6d6f" providerId="LiveId" clId="{677AA54C-62E0-4D11-A260-77D8FA466533}" dt="2020-05-23T07:29:35.882" v="31802" actId="26606"/>
          <ac:spMkLst>
            <pc:docMk/>
            <pc:sldMk cId="43445206" sldId="331"/>
            <ac:spMk id="8" creationId="{827B839B-9ADE-406B-8590-F1CAEDED45A1}"/>
          </ac:spMkLst>
        </pc:spChg>
        <pc:spChg chg="add">
          <ac:chgData name=" " userId="5b1ffaffca9e6d6f" providerId="LiveId" clId="{677AA54C-62E0-4D11-A260-77D8FA466533}" dt="2020-05-23T07:29:35.882" v="31802" actId="26606"/>
          <ac:spMkLst>
            <pc:docMk/>
            <pc:sldMk cId="43445206" sldId="331"/>
            <ac:spMk id="10" creationId="{CFE45BF0-46DB-408C-B5F7-7B11716805D4}"/>
          </ac:spMkLst>
        </pc:spChg>
        <pc:spChg chg="add">
          <ac:chgData name=" " userId="5b1ffaffca9e6d6f" providerId="LiveId" clId="{677AA54C-62E0-4D11-A260-77D8FA466533}" dt="2020-05-23T07:29:35.882" v="31802" actId="26606"/>
          <ac:spMkLst>
            <pc:docMk/>
            <pc:sldMk cId="43445206" sldId="331"/>
            <ac:spMk id="12" creationId="{2AEBC8F2-97B1-41B4-93F1-2D289E197FBA}"/>
          </ac:spMkLst>
        </pc:spChg>
        <pc:spChg chg="add">
          <ac:chgData name=" " userId="5b1ffaffca9e6d6f" providerId="LiveId" clId="{677AA54C-62E0-4D11-A260-77D8FA466533}" dt="2020-05-23T07:29:35.882" v="31802" actId="26606"/>
          <ac:spMkLst>
            <pc:docMk/>
            <pc:sldMk cId="43445206" sldId="331"/>
            <ac:spMk id="14" creationId="{472E3A19-F5D5-48FC-BB9C-48C2F68F598B}"/>
          </ac:spMkLst>
        </pc:spChg>
        <pc:spChg chg="add">
          <ac:chgData name=" " userId="5b1ffaffca9e6d6f" providerId="LiveId" clId="{677AA54C-62E0-4D11-A260-77D8FA466533}" dt="2020-05-23T07:29:35.882" v="31802" actId="26606"/>
          <ac:spMkLst>
            <pc:docMk/>
            <pc:sldMk cId="43445206" sldId="331"/>
            <ac:spMk id="16" creationId="{7A62E32F-BB65-43A8-8EB5-92346890E549}"/>
          </ac:spMkLst>
        </pc:spChg>
        <pc:spChg chg="add">
          <ac:chgData name=" " userId="5b1ffaffca9e6d6f" providerId="LiveId" clId="{677AA54C-62E0-4D11-A260-77D8FA466533}" dt="2020-05-23T07:29:35.882" v="31802" actId="26606"/>
          <ac:spMkLst>
            <pc:docMk/>
            <pc:sldMk cId="43445206" sldId="331"/>
            <ac:spMk id="18" creationId="{14E91B64-9FCC-451E-AFB4-A827D6329367}"/>
          </ac:spMkLst>
        </pc:spChg>
      </pc:sldChg>
      <pc:sldChg chg="addSp modSp new mod setBg">
        <pc:chgData name=" " userId="5b1ffaffca9e6d6f" providerId="LiveId" clId="{677AA54C-62E0-4D11-A260-77D8FA466533}" dt="2020-05-23T07:32:24.245" v="32134" actId="26606"/>
        <pc:sldMkLst>
          <pc:docMk/>
          <pc:sldMk cId="3294001418" sldId="332"/>
        </pc:sldMkLst>
        <pc:spChg chg="mod">
          <ac:chgData name=" " userId="5b1ffaffca9e6d6f" providerId="LiveId" clId="{677AA54C-62E0-4D11-A260-77D8FA466533}" dt="2020-05-23T07:32:24.245" v="32134" actId="26606"/>
          <ac:spMkLst>
            <pc:docMk/>
            <pc:sldMk cId="3294001418" sldId="332"/>
            <ac:spMk id="2" creationId="{1C2624E2-AD67-48BE-8FB2-15FAC7F9AC38}"/>
          </ac:spMkLst>
        </pc:spChg>
        <pc:spChg chg="mod">
          <ac:chgData name=" " userId="5b1ffaffca9e6d6f" providerId="LiveId" clId="{677AA54C-62E0-4D11-A260-77D8FA466533}" dt="2020-05-23T07:32:24.245" v="32134" actId="26606"/>
          <ac:spMkLst>
            <pc:docMk/>
            <pc:sldMk cId="3294001418" sldId="332"/>
            <ac:spMk id="3" creationId="{B353F830-A61F-4759-A40A-1441CCBC4605}"/>
          </ac:spMkLst>
        </pc:spChg>
        <pc:spChg chg="add">
          <ac:chgData name=" " userId="5b1ffaffca9e6d6f" providerId="LiveId" clId="{677AA54C-62E0-4D11-A260-77D8FA466533}" dt="2020-05-23T07:32:24.245" v="32134" actId="26606"/>
          <ac:spMkLst>
            <pc:docMk/>
            <pc:sldMk cId="3294001418" sldId="332"/>
            <ac:spMk id="8" creationId="{827B839B-9ADE-406B-8590-F1CAEDED45A1}"/>
          </ac:spMkLst>
        </pc:spChg>
        <pc:spChg chg="add">
          <ac:chgData name=" " userId="5b1ffaffca9e6d6f" providerId="LiveId" clId="{677AA54C-62E0-4D11-A260-77D8FA466533}" dt="2020-05-23T07:32:24.245" v="32134" actId="26606"/>
          <ac:spMkLst>
            <pc:docMk/>
            <pc:sldMk cId="3294001418" sldId="332"/>
            <ac:spMk id="10" creationId="{CFE45BF0-46DB-408C-B5F7-7B11716805D4}"/>
          </ac:spMkLst>
        </pc:spChg>
        <pc:spChg chg="add">
          <ac:chgData name=" " userId="5b1ffaffca9e6d6f" providerId="LiveId" clId="{677AA54C-62E0-4D11-A260-77D8FA466533}" dt="2020-05-23T07:32:24.245" v="32134" actId="26606"/>
          <ac:spMkLst>
            <pc:docMk/>
            <pc:sldMk cId="3294001418" sldId="332"/>
            <ac:spMk id="12" creationId="{2AEBC8F2-97B1-41B4-93F1-2D289E197FBA}"/>
          </ac:spMkLst>
        </pc:spChg>
        <pc:spChg chg="add">
          <ac:chgData name=" " userId="5b1ffaffca9e6d6f" providerId="LiveId" clId="{677AA54C-62E0-4D11-A260-77D8FA466533}" dt="2020-05-23T07:32:24.245" v="32134" actId="26606"/>
          <ac:spMkLst>
            <pc:docMk/>
            <pc:sldMk cId="3294001418" sldId="332"/>
            <ac:spMk id="14" creationId="{472E3A19-F5D5-48FC-BB9C-48C2F68F598B}"/>
          </ac:spMkLst>
        </pc:spChg>
        <pc:spChg chg="add">
          <ac:chgData name=" " userId="5b1ffaffca9e6d6f" providerId="LiveId" clId="{677AA54C-62E0-4D11-A260-77D8FA466533}" dt="2020-05-23T07:32:24.245" v="32134" actId="26606"/>
          <ac:spMkLst>
            <pc:docMk/>
            <pc:sldMk cId="3294001418" sldId="332"/>
            <ac:spMk id="16" creationId="{7A62E32F-BB65-43A8-8EB5-92346890E549}"/>
          </ac:spMkLst>
        </pc:spChg>
        <pc:spChg chg="add">
          <ac:chgData name=" " userId="5b1ffaffca9e6d6f" providerId="LiveId" clId="{677AA54C-62E0-4D11-A260-77D8FA466533}" dt="2020-05-23T07:32:24.245" v="32134" actId="26606"/>
          <ac:spMkLst>
            <pc:docMk/>
            <pc:sldMk cId="3294001418" sldId="332"/>
            <ac:spMk id="18" creationId="{14E91B64-9FCC-451E-AFB4-A827D6329367}"/>
          </ac:spMkLst>
        </pc:spChg>
      </pc:sldChg>
      <pc:sldChg chg="addSp modSp new mod setBg">
        <pc:chgData name=" " userId="5b1ffaffca9e6d6f" providerId="LiveId" clId="{677AA54C-62E0-4D11-A260-77D8FA466533}" dt="2020-05-23T07:35:15.163" v="32388" actId="26606"/>
        <pc:sldMkLst>
          <pc:docMk/>
          <pc:sldMk cId="1974295670" sldId="333"/>
        </pc:sldMkLst>
        <pc:spChg chg="mod">
          <ac:chgData name=" " userId="5b1ffaffca9e6d6f" providerId="LiveId" clId="{677AA54C-62E0-4D11-A260-77D8FA466533}" dt="2020-05-23T07:35:15.163" v="32388" actId="26606"/>
          <ac:spMkLst>
            <pc:docMk/>
            <pc:sldMk cId="1974295670" sldId="333"/>
            <ac:spMk id="2" creationId="{D1F590A9-AF69-4E52-A518-7410F8704A87}"/>
          </ac:spMkLst>
        </pc:spChg>
        <pc:spChg chg="mod">
          <ac:chgData name=" " userId="5b1ffaffca9e6d6f" providerId="LiveId" clId="{677AA54C-62E0-4D11-A260-77D8FA466533}" dt="2020-05-23T07:35:15.163" v="32388" actId="26606"/>
          <ac:spMkLst>
            <pc:docMk/>
            <pc:sldMk cId="1974295670" sldId="333"/>
            <ac:spMk id="3" creationId="{21FA5A9B-8872-47C0-86A6-FCC3896C0F19}"/>
          </ac:spMkLst>
        </pc:spChg>
        <pc:spChg chg="add">
          <ac:chgData name=" " userId="5b1ffaffca9e6d6f" providerId="LiveId" clId="{677AA54C-62E0-4D11-A260-77D8FA466533}" dt="2020-05-23T07:35:15.163" v="32388" actId="26606"/>
          <ac:spMkLst>
            <pc:docMk/>
            <pc:sldMk cId="1974295670" sldId="333"/>
            <ac:spMk id="8" creationId="{827B839B-9ADE-406B-8590-F1CAEDED45A1}"/>
          </ac:spMkLst>
        </pc:spChg>
        <pc:spChg chg="add">
          <ac:chgData name=" " userId="5b1ffaffca9e6d6f" providerId="LiveId" clId="{677AA54C-62E0-4D11-A260-77D8FA466533}" dt="2020-05-23T07:35:15.163" v="32388" actId="26606"/>
          <ac:spMkLst>
            <pc:docMk/>
            <pc:sldMk cId="1974295670" sldId="333"/>
            <ac:spMk id="10" creationId="{CFE45BF0-46DB-408C-B5F7-7B11716805D4}"/>
          </ac:spMkLst>
        </pc:spChg>
        <pc:spChg chg="add">
          <ac:chgData name=" " userId="5b1ffaffca9e6d6f" providerId="LiveId" clId="{677AA54C-62E0-4D11-A260-77D8FA466533}" dt="2020-05-23T07:35:15.163" v="32388" actId="26606"/>
          <ac:spMkLst>
            <pc:docMk/>
            <pc:sldMk cId="1974295670" sldId="333"/>
            <ac:spMk id="12" creationId="{2AEBC8F2-97B1-41B4-93F1-2D289E197FBA}"/>
          </ac:spMkLst>
        </pc:spChg>
        <pc:spChg chg="add">
          <ac:chgData name=" " userId="5b1ffaffca9e6d6f" providerId="LiveId" clId="{677AA54C-62E0-4D11-A260-77D8FA466533}" dt="2020-05-23T07:35:15.163" v="32388" actId="26606"/>
          <ac:spMkLst>
            <pc:docMk/>
            <pc:sldMk cId="1974295670" sldId="333"/>
            <ac:spMk id="14" creationId="{472E3A19-F5D5-48FC-BB9C-48C2F68F598B}"/>
          </ac:spMkLst>
        </pc:spChg>
        <pc:spChg chg="add">
          <ac:chgData name=" " userId="5b1ffaffca9e6d6f" providerId="LiveId" clId="{677AA54C-62E0-4D11-A260-77D8FA466533}" dt="2020-05-23T07:35:15.163" v="32388" actId="26606"/>
          <ac:spMkLst>
            <pc:docMk/>
            <pc:sldMk cId="1974295670" sldId="333"/>
            <ac:spMk id="16" creationId="{7A62E32F-BB65-43A8-8EB5-92346890E549}"/>
          </ac:spMkLst>
        </pc:spChg>
        <pc:spChg chg="add">
          <ac:chgData name=" " userId="5b1ffaffca9e6d6f" providerId="LiveId" clId="{677AA54C-62E0-4D11-A260-77D8FA466533}" dt="2020-05-23T07:35:15.163" v="32388" actId="26606"/>
          <ac:spMkLst>
            <pc:docMk/>
            <pc:sldMk cId="1974295670" sldId="333"/>
            <ac:spMk id="18" creationId="{14E91B64-9FCC-451E-AFB4-A827D6329367}"/>
          </ac:spMkLst>
        </pc:spChg>
      </pc:sldChg>
      <pc:sldChg chg="addSp modSp new mod setBg">
        <pc:chgData name=" " userId="5b1ffaffca9e6d6f" providerId="LiveId" clId="{677AA54C-62E0-4D11-A260-77D8FA466533}" dt="2020-05-23T07:38:04.350" v="32684" actId="26606"/>
        <pc:sldMkLst>
          <pc:docMk/>
          <pc:sldMk cId="378587580" sldId="334"/>
        </pc:sldMkLst>
        <pc:spChg chg="mod">
          <ac:chgData name=" " userId="5b1ffaffca9e6d6f" providerId="LiveId" clId="{677AA54C-62E0-4D11-A260-77D8FA466533}" dt="2020-05-23T07:38:04.350" v="32684" actId="26606"/>
          <ac:spMkLst>
            <pc:docMk/>
            <pc:sldMk cId="378587580" sldId="334"/>
            <ac:spMk id="2" creationId="{1D1216D0-5EDD-4999-A8DE-0F2B14827257}"/>
          </ac:spMkLst>
        </pc:spChg>
        <pc:spChg chg="mod">
          <ac:chgData name=" " userId="5b1ffaffca9e6d6f" providerId="LiveId" clId="{677AA54C-62E0-4D11-A260-77D8FA466533}" dt="2020-05-23T07:38:04.350" v="32684" actId="26606"/>
          <ac:spMkLst>
            <pc:docMk/>
            <pc:sldMk cId="378587580" sldId="334"/>
            <ac:spMk id="3" creationId="{B28E4002-F7A4-49BA-BFF2-8C08092291B6}"/>
          </ac:spMkLst>
        </pc:spChg>
        <pc:spChg chg="add">
          <ac:chgData name=" " userId="5b1ffaffca9e6d6f" providerId="LiveId" clId="{677AA54C-62E0-4D11-A260-77D8FA466533}" dt="2020-05-23T07:38:04.350" v="32684" actId="26606"/>
          <ac:spMkLst>
            <pc:docMk/>
            <pc:sldMk cId="378587580" sldId="334"/>
            <ac:spMk id="8" creationId="{827B839B-9ADE-406B-8590-F1CAEDED45A1}"/>
          </ac:spMkLst>
        </pc:spChg>
        <pc:spChg chg="add">
          <ac:chgData name=" " userId="5b1ffaffca9e6d6f" providerId="LiveId" clId="{677AA54C-62E0-4D11-A260-77D8FA466533}" dt="2020-05-23T07:38:04.350" v="32684" actId="26606"/>
          <ac:spMkLst>
            <pc:docMk/>
            <pc:sldMk cId="378587580" sldId="334"/>
            <ac:spMk id="10" creationId="{CFE45BF0-46DB-408C-B5F7-7B11716805D4}"/>
          </ac:spMkLst>
        </pc:spChg>
        <pc:spChg chg="add">
          <ac:chgData name=" " userId="5b1ffaffca9e6d6f" providerId="LiveId" clId="{677AA54C-62E0-4D11-A260-77D8FA466533}" dt="2020-05-23T07:38:04.350" v="32684" actId="26606"/>
          <ac:spMkLst>
            <pc:docMk/>
            <pc:sldMk cId="378587580" sldId="334"/>
            <ac:spMk id="12" creationId="{2AEBC8F2-97B1-41B4-93F1-2D289E197FBA}"/>
          </ac:spMkLst>
        </pc:spChg>
        <pc:spChg chg="add">
          <ac:chgData name=" " userId="5b1ffaffca9e6d6f" providerId="LiveId" clId="{677AA54C-62E0-4D11-A260-77D8FA466533}" dt="2020-05-23T07:38:04.350" v="32684" actId="26606"/>
          <ac:spMkLst>
            <pc:docMk/>
            <pc:sldMk cId="378587580" sldId="334"/>
            <ac:spMk id="14" creationId="{472E3A19-F5D5-48FC-BB9C-48C2F68F598B}"/>
          </ac:spMkLst>
        </pc:spChg>
        <pc:spChg chg="add">
          <ac:chgData name=" " userId="5b1ffaffca9e6d6f" providerId="LiveId" clId="{677AA54C-62E0-4D11-A260-77D8FA466533}" dt="2020-05-23T07:38:04.350" v="32684" actId="26606"/>
          <ac:spMkLst>
            <pc:docMk/>
            <pc:sldMk cId="378587580" sldId="334"/>
            <ac:spMk id="16" creationId="{7A62E32F-BB65-43A8-8EB5-92346890E549}"/>
          </ac:spMkLst>
        </pc:spChg>
        <pc:spChg chg="add">
          <ac:chgData name=" " userId="5b1ffaffca9e6d6f" providerId="LiveId" clId="{677AA54C-62E0-4D11-A260-77D8FA466533}" dt="2020-05-23T07:38:04.350" v="32684" actId="26606"/>
          <ac:spMkLst>
            <pc:docMk/>
            <pc:sldMk cId="378587580" sldId="334"/>
            <ac:spMk id="18" creationId="{14E91B64-9FCC-451E-AFB4-A827D6329367}"/>
          </ac:spMkLst>
        </pc:spChg>
      </pc:sldChg>
      <pc:sldChg chg="addSp modSp new mod setBg">
        <pc:chgData name=" " userId="5b1ffaffca9e6d6f" providerId="LiveId" clId="{677AA54C-62E0-4D11-A260-77D8FA466533}" dt="2020-05-23T07:39:46.962" v="32885" actId="26606"/>
        <pc:sldMkLst>
          <pc:docMk/>
          <pc:sldMk cId="1036263431" sldId="335"/>
        </pc:sldMkLst>
        <pc:spChg chg="mod">
          <ac:chgData name=" " userId="5b1ffaffca9e6d6f" providerId="LiveId" clId="{677AA54C-62E0-4D11-A260-77D8FA466533}" dt="2020-05-23T07:39:46.962" v="32885" actId="26606"/>
          <ac:spMkLst>
            <pc:docMk/>
            <pc:sldMk cId="1036263431" sldId="335"/>
            <ac:spMk id="2" creationId="{A420100E-3072-455F-957E-B50DD0843864}"/>
          </ac:spMkLst>
        </pc:spChg>
        <pc:spChg chg="mod">
          <ac:chgData name=" " userId="5b1ffaffca9e6d6f" providerId="LiveId" clId="{677AA54C-62E0-4D11-A260-77D8FA466533}" dt="2020-05-23T07:39:46.962" v="32885" actId="26606"/>
          <ac:spMkLst>
            <pc:docMk/>
            <pc:sldMk cId="1036263431" sldId="335"/>
            <ac:spMk id="3" creationId="{41DE0AE7-260F-4A0F-A589-DF901C39915C}"/>
          </ac:spMkLst>
        </pc:spChg>
        <pc:spChg chg="add">
          <ac:chgData name=" " userId="5b1ffaffca9e6d6f" providerId="LiveId" clId="{677AA54C-62E0-4D11-A260-77D8FA466533}" dt="2020-05-23T07:39:46.962" v="32885" actId="26606"/>
          <ac:spMkLst>
            <pc:docMk/>
            <pc:sldMk cId="1036263431" sldId="335"/>
            <ac:spMk id="8" creationId="{827B839B-9ADE-406B-8590-F1CAEDED45A1}"/>
          </ac:spMkLst>
        </pc:spChg>
        <pc:spChg chg="add">
          <ac:chgData name=" " userId="5b1ffaffca9e6d6f" providerId="LiveId" clId="{677AA54C-62E0-4D11-A260-77D8FA466533}" dt="2020-05-23T07:39:46.962" v="32885" actId="26606"/>
          <ac:spMkLst>
            <pc:docMk/>
            <pc:sldMk cId="1036263431" sldId="335"/>
            <ac:spMk id="10" creationId="{CFE45BF0-46DB-408C-B5F7-7B11716805D4}"/>
          </ac:spMkLst>
        </pc:spChg>
        <pc:spChg chg="add">
          <ac:chgData name=" " userId="5b1ffaffca9e6d6f" providerId="LiveId" clId="{677AA54C-62E0-4D11-A260-77D8FA466533}" dt="2020-05-23T07:39:46.962" v="32885" actId="26606"/>
          <ac:spMkLst>
            <pc:docMk/>
            <pc:sldMk cId="1036263431" sldId="335"/>
            <ac:spMk id="12" creationId="{2AEBC8F2-97B1-41B4-93F1-2D289E197FBA}"/>
          </ac:spMkLst>
        </pc:spChg>
        <pc:spChg chg="add">
          <ac:chgData name=" " userId="5b1ffaffca9e6d6f" providerId="LiveId" clId="{677AA54C-62E0-4D11-A260-77D8FA466533}" dt="2020-05-23T07:39:46.962" v="32885" actId="26606"/>
          <ac:spMkLst>
            <pc:docMk/>
            <pc:sldMk cId="1036263431" sldId="335"/>
            <ac:spMk id="14" creationId="{472E3A19-F5D5-48FC-BB9C-48C2F68F598B}"/>
          </ac:spMkLst>
        </pc:spChg>
        <pc:spChg chg="add">
          <ac:chgData name=" " userId="5b1ffaffca9e6d6f" providerId="LiveId" clId="{677AA54C-62E0-4D11-A260-77D8FA466533}" dt="2020-05-23T07:39:46.962" v="32885" actId="26606"/>
          <ac:spMkLst>
            <pc:docMk/>
            <pc:sldMk cId="1036263431" sldId="335"/>
            <ac:spMk id="16" creationId="{7A62E32F-BB65-43A8-8EB5-92346890E549}"/>
          </ac:spMkLst>
        </pc:spChg>
        <pc:spChg chg="add">
          <ac:chgData name=" " userId="5b1ffaffca9e6d6f" providerId="LiveId" clId="{677AA54C-62E0-4D11-A260-77D8FA466533}" dt="2020-05-23T07:39:46.962" v="32885" actId="26606"/>
          <ac:spMkLst>
            <pc:docMk/>
            <pc:sldMk cId="1036263431" sldId="335"/>
            <ac:spMk id="18" creationId="{14E91B64-9FCC-451E-AFB4-A827D6329367}"/>
          </ac:spMkLst>
        </pc:spChg>
      </pc:sldChg>
      <pc:sldChg chg="addSp modSp new mod setBg">
        <pc:chgData name=" " userId="5b1ffaffca9e6d6f" providerId="LiveId" clId="{677AA54C-62E0-4D11-A260-77D8FA466533}" dt="2020-05-23T07:44:20.224" v="33425" actId="26606"/>
        <pc:sldMkLst>
          <pc:docMk/>
          <pc:sldMk cId="245306236" sldId="336"/>
        </pc:sldMkLst>
        <pc:spChg chg="mod">
          <ac:chgData name=" " userId="5b1ffaffca9e6d6f" providerId="LiveId" clId="{677AA54C-62E0-4D11-A260-77D8FA466533}" dt="2020-05-23T07:44:20.224" v="33425" actId="26606"/>
          <ac:spMkLst>
            <pc:docMk/>
            <pc:sldMk cId="245306236" sldId="336"/>
            <ac:spMk id="2" creationId="{75EA3132-31BA-433F-8EFE-3AB0F0028686}"/>
          </ac:spMkLst>
        </pc:spChg>
        <pc:spChg chg="mod">
          <ac:chgData name=" " userId="5b1ffaffca9e6d6f" providerId="LiveId" clId="{677AA54C-62E0-4D11-A260-77D8FA466533}" dt="2020-05-23T07:44:20.224" v="33425" actId="26606"/>
          <ac:spMkLst>
            <pc:docMk/>
            <pc:sldMk cId="245306236" sldId="336"/>
            <ac:spMk id="3" creationId="{5B575798-372D-4AFC-A9F5-25BDFF4201B7}"/>
          </ac:spMkLst>
        </pc:spChg>
        <pc:spChg chg="add">
          <ac:chgData name=" " userId="5b1ffaffca9e6d6f" providerId="LiveId" clId="{677AA54C-62E0-4D11-A260-77D8FA466533}" dt="2020-05-23T07:44:20.224" v="33425" actId="26606"/>
          <ac:spMkLst>
            <pc:docMk/>
            <pc:sldMk cId="245306236" sldId="336"/>
            <ac:spMk id="8" creationId="{827B839B-9ADE-406B-8590-F1CAEDED45A1}"/>
          </ac:spMkLst>
        </pc:spChg>
        <pc:spChg chg="add">
          <ac:chgData name=" " userId="5b1ffaffca9e6d6f" providerId="LiveId" clId="{677AA54C-62E0-4D11-A260-77D8FA466533}" dt="2020-05-23T07:44:20.224" v="33425" actId="26606"/>
          <ac:spMkLst>
            <pc:docMk/>
            <pc:sldMk cId="245306236" sldId="336"/>
            <ac:spMk id="10" creationId="{CFE45BF0-46DB-408C-B5F7-7B11716805D4}"/>
          </ac:spMkLst>
        </pc:spChg>
        <pc:spChg chg="add">
          <ac:chgData name=" " userId="5b1ffaffca9e6d6f" providerId="LiveId" clId="{677AA54C-62E0-4D11-A260-77D8FA466533}" dt="2020-05-23T07:44:20.224" v="33425" actId="26606"/>
          <ac:spMkLst>
            <pc:docMk/>
            <pc:sldMk cId="245306236" sldId="336"/>
            <ac:spMk id="12" creationId="{2AEBC8F2-97B1-41B4-93F1-2D289E197FBA}"/>
          </ac:spMkLst>
        </pc:spChg>
        <pc:spChg chg="add">
          <ac:chgData name=" " userId="5b1ffaffca9e6d6f" providerId="LiveId" clId="{677AA54C-62E0-4D11-A260-77D8FA466533}" dt="2020-05-23T07:44:20.224" v="33425" actId="26606"/>
          <ac:spMkLst>
            <pc:docMk/>
            <pc:sldMk cId="245306236" sldId="336"/>
            <ac:spMk id="14" creationId="{472E3A19-F5D5-48FC-BB9C-48C2F68F598B}"/>
          </ac:spMkLst>
        </pc:spChg>
        <pc:spChg chg="add">
          <ac:chgData name=" " userId="5b1ffaffca9e6d6f" providerId="LiveId" clId="{677AA54C-62E0-4D11-A260-77D8FA466533}" dt="2020-05-23T07:44:20.224" v="33425" actId="26606"/>
          <ac:spMkLst>
            <pc:docMk/>
            <pc:sldMk cId="245306236" sldId="336"/>
            <ac:spMk id="16" creationId="{7A62E32F-BB65-43A8-8EB5-92346890E549}"/>
          </ac:spMkLst>
        </pc:spChg>
        <pc:spChg chg="add">
          <ac:chgData name=" " userId="5b1ffaffca9e6d6f" providerId="LiveId" clId="{677AA54C-62E0-4D11-A260-77D8FA466533}" dt="2020-05-23T07:44:20.224" v="33425" actId="26606"/>
          <ac:spMkLst>
            <pc:docMk/>
            <pc:sldMk cId="245306236" sldId="336"/>
            <ac:spMk id="18" creationId="{14E91B64-9FCC-451E-AFB4-A827D6329367}"/>
          </ac:spMkLst>
        </pc:spChg>
      </pc:sldChg>
      <pc:sldChg chg="new del">
        <pc:chgData name=" " userId="5b1ffaffca9e6d6f" providerId="LiveId" clId="{677AA54C-62E0-4D11-A260-77D8FA466533}" dt="2020-05-23T08:02:38.159" v="35325" actId="47"/>
        <pc:sldMkLst>
          <pc:docMk/>
          <pc:sldMk cId="2689625260" sldId="337"/>
        </pc:sldMkLst>
      </pc:sldChg>
      <pc:sldChg chg="addSp modSp new mod setBg">
        <pc:chgData name=" " userId="5b1ffaffca9e6d6f" providerId="LiveId" clId="{677AA54C-62E0-4D11-A260-77D8FA466533}" dt="2020-05-23T08:17:57.177" v="36657" actId="20577"/>
        <pc:sldMkLst>
          <pc:docMk/>
          <pc:sldMk cId="1069840975" sldId="338"/>
        </pc:sldMkLst>
        <pc:spChg chg="mod">
          <ac:chgData name=" " userId="5b1ffaffca9e6d6f" providerId="LiveId" clId="{677AA54C-62E0-4D11-A260-77D8FA466533}" dt="2020-05-23T07:50:00.229" v="34036" actId="26606"/>
          <ac:spMkLst>
            <pc:docMk/>
            <pc:sldMk cId="1069840975" sldId="338"/>
            <ac:spMk id="2" creationId="{A5405C8F-8597-4C43-808D-4BA6D475E546}"/>
          </ac:spMkLst>
        </pc:spChg>
        <pc:spChg chg="mod">
          <ac:chgData name=" " userId="5b1ffaffca9e6d6f" providerId="LiveId" clId="{677AA54C-62E0-4D11-A260-77D8FA466533}" dt="2020-05-23T08:17:57.177" v="36657" actId="20577"/>
          <ac:spMkLst>
            <pc:docMk/>
            <pc:sldMk cId="1069840975" sldId="338"/>
            <ac:spMk id="3" creationId="{4D2A634B-972F-464A-B9C6-B0B63B405F78}"/>
          </ac:spMkLst>
        </pc:spChg>
        <pc:spChg chg="add">
          <ac:chgData name=" " userId="5b1ffaffca9e6d6f" providerId="LiveId" clId="{677AA54C-62E0-4D11-A260-77D8FA466533}" dt="2020-05-23T07:50:00.229" v="34036" actId="26606"/>
          <ac:spMkLst>
            <pc:docMk/>
            <pc:sldMk cId="1069840975" sldId="338"/>
            <ac:spMk id="8" creationId="{B6CDA21F-E7AF-4C75-8395-33F58D5B0E45}"/>
          </ac:spMkLst>
        </pc:spChg>
        <pc:spChg chg="add">
          <ac:chgData name=" " userId="5b1ffaffca9e6d6f" providerId="LiveId" clId="{677AA54C-62E0-4D11-A260-77D8FA466533}" dt="2020-05-23T07:50:00.229" v="34036" actId="26606"/>
          <ac:spMkLst>
            <pc:docMk/>
            <pc:sldMk cId="1069840975" sldId="338"/>
            <ac:spMk id="15" creationId="{D5B0017B-2ECA-49AF-B397-DC140825DF8D}"/>
          </ac:spMkLst>
        </pc:spChg>
        <pc:grpChg chg="add">
          <ac:chgData name=" " userId="5b1ffaffca9e6d6f" providerId="LiveId" clId="{677AA54C-62E0-4D11-A260-77D8FA466533}" dt="2020-05-23T07:50:00.229" v="34036" actId="26606"/>
          <ac:grpSpMkLst>
            <pc:docMk/>
            <pc:sldMk cId="1069840975" sldId="338"/>
            <ac:grpSpMk id="10" creationId="{AE1C45F0-260A-458C-96ED-C1F6D2151219}"/>
          </ac:grpSpMkLst>
        </pc:grpChg>
        <pc:cxnChg chg="add">
          <ac:chgData name=" " userId="5b1ffaffca9e6d6f" providerId="LiveId" clId="{677AA54C-62E0-4D11-A260-77D8FA466533}" dt="2020-05-23T07:50:00.229" v="34036" actId="26606"/>
          <ac:cxnSpMkLst>
            <pc:docMk/>
            <pc:sldMk cId="1069840975" sldId="338"/>
            <ac:cxnSpMk id="17" creationId="{6CF1BAF6-AD41-4082-B212-8A1F9A2E8779}"/>
          </ac:cxnSpMkLst>
        </pc:cxnChg>
      </pc:sldChg>
      <pc:sldChg chg="addSp delSp modSp new mod setBg">
        <pc:chgData name=" " userId="5b1ffaffca9e6d6f" providerId="LiveId" clId="{677AA54C-62E0-4D11-A260-77D8FA466533}" dt="2020-05-23T07:55:09.724" v="34595" actId="26606"/>
        <pc:sldMkLst>
          <pc:docMk/>
          <pc:sldMk cId="3947254927" sldId="339"/>
        </pc:sldMkLst>
        <pc:spChg chg="mod">
          <ac:chgData name=" " userId="5b1ffaffca9e6d6f" providerId="LiveId" clId="{677AA54C-62E0-4D11-A260-77D8FA466533}" dt="2020-05-23T07:55:09.724" v="34595" actId="26606"/>
          <ac:spMkLst>
            <pc:docMk/>
            <pc:sldMk cId="3947254927" sldId="339"/>
            <ac:spMk id="2" creationId="{35DE0D4E-3BAB-4BDC-AB40-F9C7BC108CD2}"/>
          </ac:spMkLst>
        </pc:spChg>
        <pc:spChg chg="mod">
          <ac:chgData name=" " userId="5b1ffaffca9e6d6f" providerId="LiveId" clId="{677AA54C-62E0-4D11-A260-77D8FA466533}" dt="2020-05-23T07:55:09.724" v="34595" actId="26606"/>
          <ac:spMkLst>
            <pc:docMk/>
            <pc:sldMk cId="3947254927" sldId="339"/>
            <ac:spMk id="3" creationId="{1DB96D8B-ED01-40F2-8D12-8CDF1AB15CFB}"/>
          </ac:spMkLst>
        </pc:spChg>
        <pc:spChg chg="add del">
          <ac:chgData name=" " userId="5b1ffaffca9e6d6f" providerId="LiveId" clId="{677AA54C-62E0-4D11-A260-77D8FA466533}" dt="2020-05-23T07:55:09.724" v="34595" actId="26606"/>
          <ac:spMkLst>
            <pc:docMk/>
            <pc:sldMk cId="3947254927" sldId="339"/>
            <ac:spMk id="8" creationId="{E777E57D-6A88-4B5B-A068-2BA7FF4E8CCA}"/>
          </ac:spMkLst>
        </pc:spChg>
        <pc:spChg chg="add del">
          <ac:chgData name=" " userId="5b1ffaffca9e6d6f" providerId="LiveId" clId="{677AA54C-62E0-4D11-A260-77D8FA466533}" dt="2020-05-23T07:55:09.724" v="34595" actId="26606"/>
          <ac:spMkLst>
            <pc:docMk/>
            <pc:sldMk cId="3947254927" sldId="339"/>
            <ac:spMk id="10" creationId="{F7117410-A2A4-4085-9ADC-46744551DBDE}"/>
          </ac:spMkLst>
        </pc:spChg>
        <pc:spChg chg="add del">
          <ac:chgData name=" " userId="5b1ffaffca9e6d6f" providerId="LiveId" clId="{677AA54C-62E0-4D11-A260-77D8FA466533}" dt="2020-05-23T07:55:09.724" v="34595" actId="26606"/>
          <ac:spMkLst>
            <pc:docMk/>
            <pc:sldMk cId="3947254927" sldId="339"/>
            <ac:spMk id="12" creationId="{99F74EB5-E547-4FB4-95F5-BCC788F3C4A0}"/>
          </ac:spMkLst>
        </pc:spChg>
        <pc:spChg chg="add">
          <ac:chgData name=" " userId="5b1ffaffca9e6d6f" providerId="LiveId" clId="{677AA54C-62E0-4D11-A260-77D8FA466533}" dt="2020-05-23T07:55:09.724" v="34595" actId="26606"/>
          <ac:spMkLst>
            <pc:docMk/>
            <pc:sldMk cId="3947254927" sldId="339"/>
            <ac:spMk id="17" creationId="{B6CDA21F-E7AF-4C75-8395-33F58D5B0E45}"/>
          </ac:spMkLst>
        </pc:spChg>
        <pc:spChg chg="add">
          <ac:chgData name=" " userId="5b1ffaffca9e6d6f" providerId="LiveId" clId="{677AA54C-62E0-4D11-A260-77D8FA466533}" dt="2020-05-23T07:55:09.724" v="34595" actId="26606"/>
          <ac:spMkLst>
            <pc:docMk/>
            <pc:sldMk cId="3947254927" sldId="339"/>
            <ac:spMk id="24" creationId="{D5B0017B-2ECA-49AF-B397-DC140825DF8D}"/>
          </ac:spMkLst>
        </pc:spChg>
        <pc:grpChg chg="add">
          <ac:chgData name=" " userId="5b1ffaffca9e6d6f" providerId="LiveId" clId="{677AA54C-62E0-4D11-A260-77D8FA466533}" dt="2020-05-23T07:55:09.724" v="34595" actId="26606"/>
          <ac:grpSpMkLst>
            <pc:docMk/>
            <pc:sldMk cId="3947254927" sldId="339"/>
            <ac:grpSpMk id="19" creationId="{AE1C45F0-260A-458C-96ED-C1F6D2151219}"/>
          </ac:grpSpMkLst>
        </pc:grpChg>
        <pc:cxnChg chg="add">
          <ac:chgData name=" " userId="5b1ffaffca9e6d6f" providerId="LiveId" clId="{677AA54C-62E0-4D11-A260-77D8FA466533}" dt="2020-05-23T07:55:09.724" v="34595" actId="26606"/>
          <ac:cxnSpMkLst>
            <pc:docMk/>
            <pc:sldMk cId="3947254927" sldId="339"/>
            <ac:cxnSpMk id="26" creationId="{6CF1BAF6-AD41-4082-B212-8A1F9A2E8779}"/>
          </ac:cxnSpMkLst>
        </pc:cxnChg>
      </pc:sldChg>
      <pc:sldChg chg="addSp delSp modSp new mod setBg">
        <pc:chgData name=" " userId="5b1ffaffca9e6d6f" providerId="LiveId" clId="{677AA54C-62E0-4D11-A260-77D8FA466533}" dt="2020-05-23T07:59:32.562" v="34982" actId="26606"/>
        <pc:sldMkLst>
          <pc:docMk/>
          <pc:sldMk cId="2109362813" sldId="340"/>
        </pc:sldMkLst>
        <pc:spChg chg="mod">
          <ac:chgData name=" " userId="5b1ffaffca9e6d6f" providerId="LiveId" clId="{677AA54C-62E0-4D11-A260-77D8FA466533}" dt="2020-05-23T07:59:32.562" v="34982" actId="26606"/>
          <ac:spMkLst>
            <pc:docMk/>
            <pc:sldMk cId="2109362813" sldId="340"/>
            <ac:spMk id="2" creationId="{3AE56C49-1B96-4ED9-994E-9BC25A48B4B3}"/>
          </ac:spMkLst>
        </pc:spChg>
        <pc:spChg chg="mod">
          <ac:chgData name=" " userId="5b1ffaffca9e6d6f" providerId="LiveId" clId="{677AA54C-62E0-4D11-A260-77D8FA466533}" dt="2020-05-23T07:59:32.562" v="34982" actId="26606"/>
          <ac:spMkLst>
            <pc:docMk/>
            <pc:sldMk cId="2109362813" sldId="340"/>
            <ac:spMk id="3" creationId="{0F3266BC-9084-4029-B597-3FF09E0AAFF7}"/>
          </ac:spMkLst>
        </pc:spChg>
        <pc:spChg chg="add del">
          <ac:chgData name=" " userId="5b1ffaffca9e6d6f" providerId="LiveId" clId="{677AA54C-62E0-4D11-A260-77D8FA466533}" dt="2020-05-23T07:59:32.562" v="34982" actId="26606"/>
          <ac:spMkLst>
            <pc:docMk/>
            <pc:sldMk cId="2109362813" sldId="340"/>
            <ac:spMk id="8" creationId="{E777E57D-6A88-4B5B-A068-2BA7FF4E8CCA}"/>
          </ac:spMkLst>
        </pc:spChg>
        <pc:spChg chg="add del">
          <ac:chgData name=" " userId="5b1ffaffca9e6d6f" providerId="LiveId" clId="{677AA54C-62E0-4D11-A260-77D8FA466533}" dt="2020-05-23T07:59:32.562" v="34982" actId="26606"/>
          <ac:spMkLst>
            <pc:docMk/>
            <pc:sldMk cId="2109362813" sldId="340"/>
            <ac:spMk id="10" creationId="{F7117410-A2A4-4085-9ADC-46744551DBDE}"/>
          </ac:spMkLst>
        </pc:spChg>
        <pc:spChg chg="add del">
          <ac:chgData name=" " userId="5b1ffaffca9e6d6f" providerId="LiveId" clId="{677AA54C-62E0-4D11-A260-77D8FA466533}" dt="2020-05-23T07:59:32.562" v="34982" actId="26606"/>
          <ac:spMkLst>
            <pc:docMk/>
            <pc:sldMk cId="2109362813" sldId="340"/>
            <ac:spMk id="12" creationId="{99F74EB5-E547-4FB4-95F5-BCC788F3C4A0}"/>
          </ac:spMkLst>
        </pc:spChg>
        <pc:spChg chg="add">
          <ac:chgData name=" " userId="5b1ffaffca9e6d6f" providerId="LiveId" clId="{677AA54C-62E0-4D11-A260-77D8FA466533}" dt="2020-05-23T07:59:32.562" v="34982" actId="26606"/>
          <ac:spMkLst>
            <pc:docMk/>
            <pc:sldMk cId="2109362813" sldId="340"/>
            <ac:spMk id="17" creationId="{B6CDA21F-E7AF-4C75-8395-33F58D5B0E45}"/>
          </ac:spMkLst>
        </pc:spChg>
        <pc:spChg chg="add">
          <ac:chgData name=" " userId="5b1ffaffca9e6d6f" providerId="LiveId" clId="{677AA54C-62E0-4D11-A260-77D8FA466533}" dt="2020-05-23T07:59:32.562" v="34982" actId="26606"/>
          <ac:spMkLst>
            <pc:docMk/>
            <pc:sldMk cId="2109362813" sldId="340"/>
            <ac:spMk id="24" creationId="{D5B0017B-2ECA-49AF-B397-DC140825DF8D}"/>
          </ac:spMkLst>
        </pc:spChg>
        <pc:grpChg chg="add">
          <ac:chgData name=" " userId="5b1ffaffca9e6d6f" providerId="LiveId" clId="{677AA54C-62E0-4D11-A260-77D8FA466533}" dt="2020-05-23T07:59:32.562" v="34982" actId="26606"/>
          <ac:grpSpMkLst>
            <pc:docMk/>
            <pc:sldMk cId="2109362813" sldId="340"/>
            <ac:grpSpMk id="19" creationId="{AE1C45F0-260A-458C-96ED-C1F6D2151219}"/>
          </ac:grpSpMkLst>
        </pc:grpChg>
        <pc:cxnChg chg="add">
          <ac:chgData name=" " userId="5b1ffaffca9e6d6f" providerId="LiveId" clId="{677AA54C-62E0-4D11-A260-77D8FA466533}" dt="2020-05-23T07:59:32.562" v="34982" actId="26606"/>
          <ac:cxnSpMkLst>
            <pc:docMk/>
            <pc:sldMk cId="2109362813" sldId="340"/>
            <ac:cxnSpMk id="26" creationId="{6CF1BAF6-AD41-4082-B212-8A1F9A2E8779}"/>
          </ac:cxnSpMkLst>
        </pc:cxnChg>
      </pc:sldChg>
      <pc:sldChg chg="addSp modSp new mod setBg">
        <pc:chgData name=" " userId="5b1ffaffca9e6d6f" providerId="LiveId" clId="{677AA54C-62E0-4D11-A260-77D8FA466533}" dt="2020-05-23T08:02:28.192" v="35324" actId="26606"/>
        <pc:sldMkLst>
          <pc:docMk/>
          <pc:sldMk cId="3177754310" sldId="341"/>
        </pc:sldMkLst>
        <pc:spChg chg="mod">
          <ac:chgData name=" " userId="5b1ffaffca9e6d6f" providerId="LiveId" clId="{677AA54C-62E0-4D11-A260-77D8FA466533}" dt="2020-05-23T08:02:28.192" v="35324" actId="26606"/>
          <ac:spMkLst>
            <pc:docMk/>
            <pc:sldMk cId="3177754310" sldId="341"/>
            <ac:spMk id="2" creationId="{A2134DFE-3E2E-4ED7-BB9E-83A2D4B2E776}"/>
          </ac:spMkLst>
        </pc:spChg>
        <pc:spChg chg="mod">
          <ac:chgData name=" " userId="5b1ffaffca9e6d6f" providerId="LiveId" clId="{677AA54C-62E0-4D11-A260-77D8FA466533}" dt="2020-05-23T08:02:28.192" v="35324" actId="26606"/>
          <ac:spMkLst>
            <pc:docMk/>
            <pc:sldMk cId="3177754310" sldId="341"/>
            <ac:spMk id="3" creationId="{9B1C2867-B1CB-49D1-9DB6-6024CCBC2F10}"/>
          </ac:spMkLst>
        </pc:spChg>
        <pc:spChg chg="add">
          <ac:chgData name=" " userId="5b1ffaffca9e6d6f" providerId="LiveId" clId="{677AA54C-62E0-4D11-A260-77D8FA466533}" dt="2020-05-23T08:02:28.192" v="35324" actId="26606"/>
          <ac:spMkLst>
            <pc:docMk/>
            <pc:sldMk cId="3177754310" sldId="341"/>
            <ac:spMk id="8" creationId="{B6CDA21F-E7AF-4C75-8395-33F58D5B0E45}"/>
          </ac:spMkLst>
        </pc:spChg>
        <pc:spChg chg="add">
          <ac:chgData name=" " userId="5b1ffaffca9e6d6f" providerId="LiveId" clId="{677AA54C-62E0-4D11-A260-77D8FA466533}" dt="2020-05-23T08:02:28.192" v="35324" actId="26606"/>
          <ac:spMkLst>
            <pc:docMk/>
            <pc:sldMk cId="3177754310" sldId="341"/>
            <ac:spMk id="15" creationId="{D5B0017B-2ECA-49AF-B397-DC140825DF8D}"/>
          </ac:spMkLst>
        </pc:spChg>
        <pc:grpChg chg="add">
          <ac:chgData name=" " userId="5b1ffaffca9e6d6f" providerId="LiveId" clId="{677AA54C-62E0-4D11-A260-77D8FA466533}" dt="2020-05-23T08:02:28.192" v="35324" actId="26606"/>
          <ac:grpSpMkLst>
            <pc:docMk/>
            <pc:sldMk cId="3177754310" sldId="341"/>
            <ac:grpSpMk id="10" creationId="{AE1C45F0-260A-458C-96ED-C1F6D2151219}"/>
          </ac:grpSpMkLst>
        </pc:grpChg>
        <pc:cxnChg chg="add">
          <ac:chgData name=" " userId="5b1ffaffca9e6d6f" providerId="LiveId" clId="{677AA54C-62E0-4D11-A260-77D8FA466533}" dt="2020-05-23T08:02:28.192" v="35324" actId="26606"/>
          <ac:cxnSpMkLst>
            <pc:docMk/>
            <pc:sldMk cId="3177754310" sldId="341"/>
            <ac:cxnSpMk id="17" creationId="{6CF1BAF6-AD41-4082-B212-8A1F9A2E8779}"/>
          </ac:cxnSpMkLst>
        </pc:cxnChg>
      </pc:sldChg>
      <pc:sldChg chg="addSp delSp modSp new mod setBg">
        <pc:chgData name=" " userId="5b1ffaffca9e6d6f" providerId="LiveId" clId="{677AA54C-62E0-4D11-A260-77D8FA466533}" dt="2020-05-23T08:08:32.959" v="35915" actId="26606"/>
        <pc:sldMkLst>
          <pc:docMk/>
          <pc:sldMk cId="1767694144" sldId="342"/>
        </pc:sldMkLst>
        <pc:spChg chg="mod">
          <ac:chgData name=" " userId="5b1ffaffca9e6d6f" providerId="LiveId" clId="{677AA54C-62E0-4D11-A260-77D8FA466533}" dt="2020-05-23T08:08:32.959" v="35915" actId="26606"/>
          <ac:spMkLst>
            <pc:docMk/>
            <pc:sldMk cId="1767694144" sldId="342"/>
            <ac:spMk id="2" creationId="{6428A9FE-13BE-4402-9877-A7719F0753B5}"/>
          </ac:spMkLst>
        </pc:spChg>
        <pc:spChg chg="mod">
          <ac:chgData name=" " userId="5b1ffaffca9e6d6f" providerId="LiveId" clId="{677AA54C-62E0-4D11-A260-77D8FA466533}" dt="2020-05-23T08:08:32.959" v="35915" actId="26606"/>
          <ac:spMkLst>
            <pc:docMk/>
            <pc:sldMk cId="1767694144" sldId="342"/>
            <ac:spMk id="3" creationId="{93EE2A7D-D9FA-4BE9-AA59-D3FC537C53FE}"/>
          </ac:spMkLst>
        </pc:spChg>
        <pc:spChg chg="add del">
          <ac:chgData name=" " userId="5b1ffaffca9e6d6f" providerId="LiveId" clId="{677AA54C-62E0-4D11-A260-77D8FA466533}" dt="2020-05-23T08:08:32.959" v="35915" actId="26606"/>
          <ac:spMkLst>
            <pc:docMk/>
            <pc:sldMk cId="1767694144" sldId="342"/>
            <ac:spMk id="8" creationId="{DBF61EA3-B236-439E-9C0B-340980D56BEE}"/>
          </ac:spMkLst>
        </pc:spChg>
        <pc:spChg chg="add del">
          <ac:chgData name=" " userId="5b1ffaffca9e6d6f" providerId="LiveId" clId="{677AA54C-62E0-4D11-A260-77D8FA466533}" dt="2020-05-23T08:08:32.959" v="35915" actId="26606"/>
          <ac:spMkLst>
            <pc:docMk/>
            <pc:sldMk cId="1767694144" sldId="342"/>
            <ac:spMk id="14" creationId="{E659831F-0D9A-4C63-9EBB-8435B85A440F}"/>
          </ac:spMkLst>
        </pc:spChg>
        <pc:spChg chg="add">
          <ac:chgData name=" " userId="5b1ffaffca9e6d6f" providerId="LiveId" clId="{677AA54C-62E0-4D11-A260-77D8FA466533}" dt="2020-05-23T08:08:32.959" v="35915" actId="26606"/>
          <ac:spMkLst>
            <pc:docMk/>
            <pc:sldMk cId="1767694144" sldId="342"/>
            <ac:spMk id="19" creationId="{B6CDA21F-E7AF-4C75-8395-33F58D5B0E45}"/>
          </ac:spMkLst>
        </pc:spChg>
        <pc:spChg chg="add">
          <ac:chgData name=" " userId="5b1ffaffca9e6d6f" providerId="LiveId" clId="{677AA54C-62E0-4D11-A260-77D8FA466533}" dt="2020-05-23T08:08:32.959" v="35915" actId="26606"/>
          <ac:spMkLst>
            <pc:docMk/>
            <pc:sldMk cId="1767694144" sldId="342"/>
            <ac:spMk id="26" creationId="{D5B0017B-2ECA-49AF-B397-DC140825DF8D}"/>
          </ac:spMkLst>
        </pc:spChg>
        <pc:grpChg chg="add del">
          <ac:chgData name=" " userId="5b1ffaffca9e6d6f" providerId="LiveId" clId="{677AA54C-62E0-4D11-A260-77D8FA466533}" dt="2020-05-23T08:08:32.959" v="35915" actId="26606"/>
          <ac:grpSpMkLst>
            <pc:docMk/>
            <pc:sldMk cId="1767694144" sldId="342"/>
            <ac:grpSpMk id="10" creationId="{28FAF094-D087-493F-8DF9-A486C2D6BBAA}"/>
          </ac:grpSpMkLst>
        </pc:grpChg>
        <pc:grpChg chg="add">
          <ac:chgData name=" " userId="5b1ffaffca9e6d6f" providerId="LiveId" clId="{677AA54C-62E0-4D11-A260-77D8FA466533}" dt="2020-05-23T08:08:32.959" v="35915" actId="26606"/>
          <ac:grpSpMkLst>
            <pc:docMk/>
            <pc:sldMk cId="1767694144" sldId="342"/>
            <ac:grpSpMk id="21" creationId="{AE1C45F0-260A-458C-96ED-C1F6D2151219}"/>
          </ac:grpSpMkLst>
        </pc:grpChg>
        <pc:cxnChg chg="add">
          <ac:chgData name=" " userId="5b1ffaffca9e6d6f" providerId="LiveId" clId="{677AA54C-62E0-4D11-A260-77D8FA466533}" dt="2020-05-23T08:08:32.959" v="35915" actId="26606"/>
          <ac:cxnSpMkLst>
            <pc:docMk/>
            <pc:sldMk cId="1767694144" sldId="342"/>
            <ac:cxnSpMk id="28" creationId="{6CF1BAF6-AD41-4082-B212-8A1F9A2E8779}"/>
          </ac:cxnSpMkLst>
        </pc:cxnChg>
      </pc:sldChg>
      <pc:sldChg chg="addSp delSp modSp new mod setBg">
        <pc:chgData name=" " userId="5b1ffaffca9e6d6f" providerId="LiveId" clId="{677AA54C-62E0-4D11-A260-77D8FA466533}" dt="2020-05-23T08:13:32.447" v="36406" actId="26606"/>
        <pc:sldMkLst>
          <pc:docMk/>
          <pc:sldMk cId="674817024" sldId="343"/>
        </pc:sldMkLst>
        <pc:spChg chg="mod">
          <ac:chgData name=" " userId="5b1ffaffca9e6d6f" providerId="LiveId" clId="{677AA54C-62E0-4D11-A260-77D8FA466533}" dt="2020-05-23T08:13:32.447" v="36406" actId="26606"/>
          <ac:spMkLst>
            <pc:docMk/>
            <pc:sldMk cId="674817024" sldId="343"/>
            <ac:spMk id="2" creationId="{60D11337-75E8-46D7-ABA5-D900AA1703DB}"/>
          </ac:spMkLst>
        </pc:spChg>
        <pc:spChg chg="mod">
          <ac:chgData name=" " userId="5b1ffaffca9e6d6f" providerId="LiveId" clId="{677AA54C-62E0-4D11-A260-77D8FA466533}" dt="2020-05-23T08:13:32.447" v="36406" actId="26606"/>
          <ac:spMkLst>
            <pc:docMk/>
            <pc:sldMk cId="674817024" sldId="343"/>
            <ac:spMk id="3" creationId="{C52C8E7B-906B-471F-9851-BF8FAA0C7C71}"/>
          </ac:spMkLst>
        </pc:spChg>
        <pc:spChg chg="add del">
          <ac:chgData name=" " userId="5b1ffaffca9e6d6f" providerId="LiveId" clId="{677AA54C-62E0-4D11-A260-77D8FA466533}" dt="2020-05-23T08:13:32.447" v="36406" actId="26606"/>
          <ac:spMkLst>
            <pc:docMk/>
            <pc:sldMk cId="674817024" sldId="343"/>
            <ac:spMk id="8" creationId="{DBF61EA3-B236-439E-9C0B-340980D56BEE}"/>
          </ac:spMkLst>
        </pc:spChg>
        <pc:spChg chg="add del">
          <ac:chgData name=" " userId="5b1ffaffca9e6d6f" providerId="LiveId" clId="{677AA54C-62E0-4D11-A260-77D8FA466533}" dt="2020-05-23T08:13:32.447" v="36406" actId="26606"/>
          <ac:spMkLst>
            <pc:docMk/>
            <pc:sldMk cId="674817024" sldId="343"/>
            <ac:spMk id="14" creationId="{E659831F-0D9A-4C63-9EBB-8435B85A440F}"/>
          </ac:spMkLst>
        </pc:spChg>
        <pc:spChg chg="add">
          <ac:chgData name=" " userId="5b1ffaffca9e6d6f" providerId="LiveId" clId="{677AA54C-62E0-4D11-A260-77D8FA466533}" dt="2020-05-23T08:13:32.447" v="36406" actId="26606"/>
          <ac:spMkLst>
            <pc:docMk/>
            <pc:sldMk cId="674817024" sldId="343"/>
            <ac:spMk id="19" creationId="{B6CDA21F-E7AF-4C75-8395-33F58D5B0E45}"/>
          </ac:spMkLst>
        </pc:spChg>
        <pc:spChg chg="add">
          <ac:chgData name=" " userId="5b1ffaffca9e6d6f" providerId="LiveId" clId="{677AA54C-62E0-4D11-A260-77D8FA466533}" dt="2020-05-23T08:13:32.447" v="36406" actId="26606"/>
          <ac:spMkLst>
            <pc:docMk/>
            <pc:sldMk cId="674817024" sldId="343"/>
            <ac:spMk id="26" creationId="{D5B0017B-2ECA-49AF-B397-DC140825DF8D}"/>
          </ac:spMkLst>
        </pc:spChg>
        <pc:grpChg chg="add del">
          <ac:chgData name=" " userId="5b1ffaffca9e6d6f" providerId="LiveId" clId="{677AA54C-62E0-4D11-A260-77D8FA466533}" dt="2020-05-23T08:13:32.447" v="36406" actId="26606"/>
          <ac:grpSpMkLst>
            <pc:docMk/>
            <pc:sldMk cId="674817024" sldId="343"/>
            <ac:grpSpMk id="10" creationId="{28FAF094-D087-493F-8DF9-A486C2D6BBAA}"/>
          </ac:grpSpMkLst>
        </pc:grpChg>
        <pc:grpChg chg="add">
          <ac:chgData name=" " userId="5b1ffaffca9e6d6f" providerId="LiveId" clId="{677AA54C-62E0-4D11-A260-77D8FA466533}" dt="2020-05-23T08:13:32.447" v="36406" actId="26606"/>
          <ac:grpSpMkLst>
            <pc:docMk/>
            <pc:sldMk cId="674817024" sldId="343"/>
            <ac:grpSpMk id="21" creationId="{AE1C45F0-260A-458C-96ED-C1F6D2151219}"/>
          </ac:grpSpMkLst>
        </pc:grpChg>
        <pc:cxnChg chg="add">
          <ac:chgData name=" " userId="5b1ffaffca9e6d6f" providerId="LiveId" clId="{677AA54C-62E0-4D11-A260-77D8FA466533}" dt="2020-05-23T08:13:32.447" v="36406" actId="26606"/>
          <ac:cxnSpMkLst>
            <pc:docMk/>
            <pc:sldMk cId="674817024" sldId="343"/>
            <ac:cxnSpMk id="28" creationId="{6CF1BAF6-AD41-4082-B212-8A1F9A2E8779}"/>
          </ac:cxnSpMkLst>
        </pc:cxnChg>
      </pc:sldChg>
      <pc:sldChg chg="addSp delSp modSp new mod setBg">
        <pc:chgData name=" " userId="5b1ffaffca9e6d6f" providerId="LiveId" clId="{677AA54C-62E0-4D11-A260-77D8FA466533}" dt="2020-05-23T08:25:25.425" v="37202" actId="26606"/>
        <pc:sldMkLst>
          <pc:docMk/>
          <pc:sldMk cId="1842688370" sldId="344"/>
        </pc:sldMkLst>
        <pc:spChg chg="mod">
          <ac:chgData name=" " userId="5b1ffaffca9e6d6f" providerId="LiveId" clId="{677AA54C-62E0-4D11-A260-77D8FA466533}" dt="2020-05-23T08:25:25.425" v="37202" actId="26606"/>
          <ac:spMkLst>
            <pc:docMk/>
            <pc:sldMk cId="1842688370" sldId="344"/>
            <ac:spMk id="2" creationId="{4DECFDED-13C4-49DD-8964-BC959FFFC21C}"/>
          </ac:spMkLst>
        </pc:spChg>
        <pc:spChg chg="mod">
          <ac:chgData name=" " userId="5b1ffaffca9e6d6f" providerId="LiveId" clId="{677AA54C-62E0-4D11-A260-77D8FA466533}" dt="2020-05-23T08:25:25.425" v="37202" actId="26606"/>
          <ac:spMkLst>
            <pc:docMk/>
            <pc:sldMk cId="1842688370" sldId="344"/>
            <ac:spMk id="3" creationId="{55123CCE-819F-4BA7-97A3-4EDABFFABD07}"/>
          </ac:spMkLst>
        </pc:spChg>
        <pc:spChg chg="add del">
          <ac:chgData name=" " userId="5b1ffaffca9e6d6f" providerId="LiveId" clId="{677AA54C-62E0-4D11-A260-77D8FA466533}" dt="2020-05-23T08:25:25.425" v="37202" actId="26606"/>
          <ac:spMkLst>
            <pc:docMk/>
            <pc:sldMk cId="1842688370" sldId="344"/>
            <ac:spMk id="8" creationId="{DBF61EA3-B236-439E-9C0B-340980D56BEE}"/>
          </ac:spMkLst>
        </pc:spChg>
        <pc:spChg chg="add del">
          <ac:chgData name=" " userId="5b1ffaffca9e6d6f" providerId="LiveId" clId="{677AA54C-62E0-4D11-A260-77D8FA466533}" dt="2020-05-23T08:25:25.425" v="37202" actId="26606"/>
          <ac:spMkLst>
            <pc:docMk/>
            <pc:sldMk cId="1842688370" sldId="344"/>
            <ac:spMk id="14" creationId="{E659831F-0D9A-4C63-9EBB-8435B85A440F}"/>
          </ac:spMkLst>
        </pc:spChg>
        <pc:spChg chg="add">
          <ac:chgData name=" " userId="5b1ffaffca9e6d6f" providerId="LiveId" clId="{677AA54C-62E0-4D11-A260-77D8FA466533}" dt="2020-05-23T08:25:25.425" v="37202" actId="26606"/>
          <ac:spMkLst>
            <pc:docMk/>
            <pc:sldMk cId="1842688370" sldId="344"/>
            <ac:spMk id="19" creationId="{B6CDA21F-E7AF-4C75-8395-33F58D5B0E45}"/>
          </ac:spMkLst>
        </pc:spChg>
        <pc:spChg chg="add">
          <ac:chgData name=" " userId="5b1ffaffca9e6d6f" providerId="LiveId" clId="{677AA54C-62E0-4D11-A260-77D8FA466533}" dt="2020-05-23T08:25:25.425" v="37202" actId="26606"/>
          <ac:spMkLst>
            <pc:docMk/>
            <pc:sldMk cId="1842688370" sldId="344"/>
            <ac:spMk id="26" creationId="{D5B0017B-2ECA-49AF-B397-DC140825DF8D}"/>
          </ac:spMkLst>
        </pc:spChg>
        <pc:grpChg chg="add del">
          <ac:chgData name=" " userId="5b1ffaffca9e6d6f" providerId="LiveId" clId="{677AA54C-62E0-4D11-A260-77D8FA466533}" dt="2020-05-23T08:25:25.425" v="37202" actId="26606"/>
          <ac:grpSpMkLst>
            <pc:docMk/>
            <pc:sldMk cId="1842688370" sldId="344"/>
            <ac:grpSpMk id="10" creationId="{28FAF094-D087-493F-8DF9-A486C2D6BBAA}"/>
          </ac:grpSpMkLst>
        </pc:grpChg>
        <pc:grpChg chg="add">
          <ac:chgData name=" " userId="5b1ffaffca9e6d6f" providerId="LiveId" clId="{677AA54C-62E0-4D11-A260-77D8FA466533}" dt="2020-05-23T08:25:25.425" v="37202" actId="26606"/>
          <ac:grpSpMkLst>
            <pc:docMk/>
            <pc:sldMk cId="1842688370" sldId="344"/>
            <ac:grpSpMk id="21" creationId="{AE1C45F0-260A-458C-96ED-C1F6D2151219}"/>
          </ac:grpSpMkLst>
        </pc:grpChg>
        <pc:cxnChg chg="add">
          <ac:chgData name=" " userId="5b1ffaffca9e6d6f" providerId="LiveId" clId="{677AA54C-62E0-4D11-A260-77D8FA466533}" dt="2020-05-23T08:25:25.425" v="37202" actId="26606"/>
          <ac:cxnSpMkLst>
            <pc:docMk/>
            <pc:sldMk cId="1842688370" sldId="344"/>
            <ac:cxnSpMk id="28" creationId="{6CF1BAF6-AD41-4082-B212-8A1F9A2E8779}"/>
          </ac:cxnSpMkLst>
        </pc:cxnChg>
      </pc:sldChg>
      <pc:sldChg chg="addSp modSp new mod setBg">
        <pc:chgData name=" " userId="5b1ffaffca9e6d6f" providerId="LiveId" clId="{677AA54C-62E0-4D11-A260-77D8FA466533}" dt="2020-05-23T08:31:17.836" v="37765" actId="26606"/>
        <pc:sldMkLst>
          <pc:docMk/>
          <pc:sldMk cId="783439602" sldId="345"/>
        </pc:sldMkLst>
        <pc:spChg chg="mod">
          <ac:chgData name=" " userId="5b1ffaffca9e6d6f" providerId="LiveId" clId="{677AA54C-62E0-4D11-A260-77D8FA466533}" dt="2020-05-23T08:31:17.836" v="37765" actId="26606"/>
          <ac:spMkLst>
            <pc:docMk/>
            <pc:sldMk cId="783439602" sldId="345"/>
            <ac:spMk id="2" creationId="{E3D2251C-6FF9-4351-B5B2-2F5785F8E721}"/>
          </ac:spMkLst>
        </pc:spChg>
        <pc:spChg chg="mod">
          <ac:chgData name=" " userId="5b1ffaffca9e6d6f" providerId="LiveId" clId="{677AA54C-62E0-4D11-A260-77D8FA466533}" dt="2020-05-23T08:31:17.836" v="37765" actId="26606"/>
          <ac:spMkLst>
            <pc:docMk/>
            <pc:sldMk cId="783439602" sldId="345"/>
            <ac:spMk id="3" creationId="{A88D706E-E441-43E1-B3E7-95212F7AB9FE}"/>
          </ac:spMkLst>
        </pc:spChg>
        <pc:spChg chg="add">
          <ac:chgData name=" " userId="5b1ffaffca9e6d6f" providerId="LiveId" clId="{677AA54C-62E0-4D11-A260-77D8FA466533}" dt="2020-05-23T08:31:17.836" v="37765" actId="26606"/>
          <ac:spMkLst>
            <pc:docMk/>
            <pc:sldMk cId="783439602" sldId="345"/>
            <ac:spMk id="8" creationId="{B6CDA21F-E7AF-4C75-8395-33F58D5B0E45}"/>
          </ac:spMkLst>
        </pc:spChg>
        <pc:spChg chg="add">
          <ac:chgData name=" " userId="5b1ffaffca9e6d6f" providerId="LiveId" clId="{677AA54C-62E0-4D11-A260-77D8FA466533}" dt="2020-05-23T08:31:17.836" v="37765" actId="26606"/>
          <ac:spMkLst>
            <pc:docMk/>
            <pc:sldMk cId="783439602" sldId="345"/>
            <ac:spMk id="15" creationId="{D5B0017B-2ECA-49AF-B397-DC140825DF8D}"/>
          </ac:spMkLst>
        </pc:spChg>
        <pc:grpChg chg="add">
          <ac:chgData name=" " userId="5b1ffaffca9e6d6f" providerId="LiveId" clId="{677AA54C-62E0-4D11-A260-77D8FA466533}" dt="2020-05-23T08:31:17.836" v="37765" actId="26606"/>
          <ac:grpSpMkLst>
            <pc:docMk/>
            <pc:sldMk cId="783439602" sldId="345"/>
            <ac:grpSpMk id="10" creationId="{AE1C45F0-260A-458C-96ED-C1F6D2151219}"/>
          </ac:grpSpMkLst>
        </pc:grpChg>
        <pc:cxnChg chg="add">
          <ac:chgData name=" " userId="5b1ffaffca9e6d6f" providerId="LiveId" clId="{677AA54C-62E0-4D11-A260-77D8FA466533}" dt="2020-05-23T08:31:17.836" v="37765" actId="26606"/>
          <ac:cxnSpMkLst>
            <pc:docMk/>
            <pc:sldMk cId="783439602" sldId="345"/>
            <ac:cxnSpMk id="17" creationId="{6CF1BAF6-AD41-4082-B212-8A1F9A2E8779}"/>
          </ac:cxnSpMkLst>
        </pc:cxnChg>
      </pc:sldChg>
      <pc:sldChg chg="addSp modSp new mod setBg">
        <pc:chgData name=" " userId="5b1ffaffca9e6d6f" providerId="LiveId" clId="{677AA54C-62E0-4D11-A260-77D8FA466533}" dt="2020-05-23T16:09:41.655" v="37906" actId="26606"/>
        <pc:sldMkLst>
          <pc:docMk/>
          <pc:sldMk cId="3796699289" sldId="346"/>
        </pc:sldMkLst>
        <pc:spChg chg="mod">
          <ac:chgData name=" " userId="5b1ffaffca9e6d6f" providerId="LiveId" clId="{677AA54C-62E0-4D11-A260-77D8FA466533}" dt="2020-05-23T16:09:41.655" v="37906" actId="26606"/>
          <ac:spMkLst>
            <pc:docMk/>
            <pc:sldMk cId="3796699289" sldId="346"/>
            <ac:spMk id="2" creationId="{843090C1-2F55-412B-ACA6-C647CC157942}"/>
          </ac:spMkLst>
        </pc:spChg>
        <pc:spChg chg="mod">
          <ac:chgData name=" " userId="5b1ffaffca9e6d6f" providerId="LiveId" clId="{677AA54C-62E0-4D11-A260-77D8FA466533}" dt="2020-05-23T16:09:41.655" v="37906" actId="26606"/>
          <ac:spMkLst>
            <pc:docMk/>
            <pc:sldMk cId="3796699289" sldId="346"/>
            <ac:spMk id="3" creationId="{84870611-4032-4B5E-84E6-8FD1EE13EBFA}"/>
          </ac:spMkLst>
        </pc:spChg>
        <pc:spChg chg="add">
          <ac:chgData name=" " userId="5b1ffaffca9e6d6f" providerId="LiveId" clId="{677AA54C-62E0-4D11-A260-77D8FA466533}" dt="2020-05-23T16:09:41.655" v="37906" actId="26606"/>
          <ac:spMkLst>
            <pc:docMk/>
            <pc:sldMk cId="3796699289" sldId="346"/>
            <ac:spMk id="8" creationId="{B6CDA21F-E7AF-4C75-8395-33F58D5B0E45}"/>
          </ac:spMkLst>
        </pc:spChg>
        <pc:spChg chg="add">
          <ac:chgData name=" " userId="5b1ffaffca9e6d6f" providerId="LiveId" clId="{677AA54C-62E0-4D11-A260-77D8FA466533}" dt="2020-05-23T16:09:41.655" v="37906" actId="26606"/>
          <ac:spMkLst>
            <pc:docMk/>
            <pc:sldMk cId="3796699289" sldId="346"/>
            <ac:spMk id="15" creationId="{D5B0017B-2ECA-49AF-B397-DC140825DF8D}"/>
          </ac:spMkLst>
        </pc:spChg>
        <pc:grpChg chg="add">
          <ac:chgData name=" " userId="5b1ffaffca9e6d6f" providerId="LiveId" clId="{677AA54C-62E0-4D11-A260-77D8FA466533}" dt="2020-05-23T16:09:41.655" v="37906" actId="26606"/>
          <ac:grpSpMkLst>
            <pc:docMk/>
            <pc:sldMk cId="3796699289" sldId="346"/>
            <ac:grpSpMk id="10" creationId="{AE1C45F0-260A-458C-96ED-C1F6D2151219}"/>
          </ac:grpSpMkLst>
        </pc:grpChg>
        <pc:cxnChg chg="add">
          <ac:chgData name=" " userId="5b1ffaffca9e6d6f" providerId="LiveId" clId="{677AA54C-62E0-4D11-A260-77D8FA466533}" dt="2020-05-23T16:09:41.655" v="37906" actId="26606"/>
          <ac:cxnSpMkLst>
            <pc:docMk/>
            <pc:sldMk cId="3796699289" sldId="346"/>
            <ac:cxnSpMk id="17" creationId="{6CF1BAF6-AD41-4082-B212-8A1F9A2E8779}"/>
          </ac:cxnSpMkLst>
        </pc:cxnChg>
      </pc:sldChg>
      <pc:sldChg chg="addSp modSp new mod setBg">
        <pc:chgData name=" " userId="5b1ffaffca9e6d6f" providerId="LiveId" clId="{677AA54C-62E0-4D11-A260-77D8FA466533}" dt="2020-05-23T16:12:44.913" v="38130" actId="26606"/>
        <pc:sldMkLst>
          <pc:docMk/>
          <pc:sldMk cId="2890584041" sldId="347"/>
        </pc:sldMkLst>
        <pc:spChg chg="mod">
          <ac:chgData name=" " userId="5b1ffaffca9e6d6f" providerId="LiveId" clId="{677AA54C-62E0-4D11-A260-77D8FA466533}" dt="2020-05-23T16:12:44.913" v="38130" actId="26606"/>
          <ac:spMkLst>
            <pc:docMk/>
            <pc:sldMk cId="2890584041" sldId="347"/>
            <ac:spMk id="2" creationId="{03ADD593-695C-424F-BFE9-D3155CA3C57A}"/>
          </ac:spMkLst>
        </pc:spChg>
        <pc:spChg chg="mod">
          <ac:chgData name=" " userId="5b1ffaffca9e6d6f" providerId="LiveId" clId="{677AA54C-62E0-4D11-A260-77D8FA466533}" dt="2020-05-23T16:12:44.913" v="38130" actId="26606"/>
          <ac:spMkLst>
            <pc:docMk/>
            <pc:sldMk cId="2890584041" sldId="347"/>
            <ac:spMk id="3" creationId="{899A2C36-48FB-4C30-9543-228349D39626}"/>
          </ac:spMkLst>
        </pc:spChg>
        <pc:spChg chg="add">
          <ac:chgData name=" " userId="5b1ffaffca9e6d6f" providerId="LiveId" clId="{677AA54C-62E0-4D11-A260-77D8FA466533}" dt="2020-05-23T16:12:44.913" v="38130" actId="26606"/>
          <ac:spMkLst>
            <pc:docMk/>
            <pc:sldMk cId="2890584041" sldId="347"/>
            <ac:spMk id="8" creationId="{B6CDA21F-E7AF-4C75-8395-33F58D5B0E45}"/>
          </ac:spMkLst>
        </pc:spChg>
        <pc:spChg chg="add">
          <ac:chgData name=" " userId="5b1ffaffca9e6d6f" providerId="LiveId" clId="{677AA54C-62E0-4D11-A260-77D8FA466533}" dt="2020-05-23T16:12:44.913" v="38130" actId="26606"/>
          <ac:spMkLst>
            <pc:docMk/>
            <pc:sldMk cId="2890584041" sldId="347"/>
            <ac:spMk id="15" creationId="{D5B0017B-2ECA-49AF-B397-DC140825DF8D}"/>
          </ac:spMkLst>
        </pc:spChg>
        <pc:grpChg chg="add">
          <ac:chgData name=" " userId="5b1ffaffca9e6d6f" providerId="LiveId" clId="{677AA54C-62E0-4D11-A260-77D8FA466533}" dt="2020-05-23T16:12:44.913" v="38130" actId="26606"/>
          <ac:grpSpMkLst>
            <pc:docMk/>
            <pc:sldMk cId="2890584041" sldId="347"/>
            <ac:grpSpMk id="10" creationId="{AE1C45F0-260A-458C-96ED-C1F6D2151219}"/>
          </ac:grpSpMkLst>
        </pc:grpChg>
        <pc:cxnChg chg="add">
          <ac:chgData name=" " userId="5b1ffaffca9e6d6f" providerId="LiveId" clId="{677AA54C-62E0-4D11-A260-77D8FA466533}" dt="2020-05-23T16:12:44.913" v="38130" actId="26606"/>
          <ac:cxnSpMkLst>
            <pc:docMk/>
            <pc:sldMk cId="2890584041" sldId="347"/>
            <ac:cxnSpMk id="17" creationId="{6CF1BAF6-AD41-4082-B212-8A1F9A2E8779}"/>
          </ac:cxnSpMkLst>
        </pc:cxnChg>
      </pc:sldChg>
      <pc:sldChg chg="addSp modSp new mod setBg">
        <pc:chgData name=" " userId="5b1ffaffca9e6d6f" providerId="LiveId" clId="{677AA54C-62E0-4D11-A260-77D8FA466533}" dt="2020-05-23T16:22:32.771" v="38660" actId="26606"/>
        <pc:sldMkLst>
          <pc:docMk/>
          <pc:sldMk cId="235925211" sldId="348"/>
        </pc:sldMkLst>
        <pc:spChg chg="mod">
          <ac:chgData name=" " userId="5b1ffaffca9e6d6f" providerId="LiveId" clId="{677AA54C-62E0-4D11-A260-77D8FA466533}" dt="2020-05-23T16:22:32.771" v="38660" actId="26606"/>
          <ac:spMkLst>
            <pc:docMk/>
            <pc:sldMk cId="235925211" sldId="348"/>
            <ac:spMk id="2" creationId="{8D9DC17C-356D-48C7-BD38-29A4084ACCDB}"/>
          </ac:spMkLst>
        </pc:spChg>
        <pc:spChg chg="mod">
          <ac:chgData name=" " userId="5b1ffaffca9e6d6f" providerId="LiveId" clId="{677AA54C-62E0-4D11-A260-77D8FA466533}" dt="2020-05-23T16:22:32.771" v="38660" actId="26606"/>
          <ac:spMkLst>
            <pc:docMk/>
            <pc:sldMk cId="235925211" sldId="348"/>
            <ac:spMk id="3" creationId="{C032A425-5D1C-4E7F-BDB5-CEB275D08353}"/>
          </ac:spMkLst>
        </pc:spChg>
        <pc:spChg chg="add">
          <ac:chgData name=" " userId="5b1ffaffca9e6d6f" providerId="LiveId" clId="{677AA54C-62E0-4D11-A260-77D8FA466533}" dt="2020-05-23T16:22:32.771" v="38660" actId="26606"/>
          <ac:spMkLst>
            <pc:docMk/>
            <pc:sldMk cId="235925211" sldId="348"/>
            <ac:spMk id="8" creationId="{B6CDA21F-E7AF-4C75-8395-33F58D5B0E45}"/>
          </ac:spMkLst>
        </pc:spChg>
        <pc:spChg chg="add">
          <ac:chgData name=" " userId="5b1ffaffca9e6d6f" providerId="LiveId" clId="{677AA54C-62E0-4D11-A260-77D8FA466533}" dt="2020-05-23T16:22:32.771" v="38660" actId="26606"/>
          <ac:spMkLst>
            <pc:docMk/>
            <pc:sldMk cId="235925211" sldId="348"/>
            <ac:spMk id="15" creationId="{D5B0017B-2ECA-49AF-B397-DC140825DF8D}"/>
          </ac:spMkLst>
        </pc:spChg>
        <pc:grpChg chg="add">
          <ac:chgData name=" " userId="5b1ffaffca9e6d6f" providerId="LiveId" clId="{677AA54C-62E0-4D11-A260-77D8FA466533}" dt="2020-05-23T16:22:32.771" v="38660" actId="26606"/>
          <ac:grpSpMkLst>
            <pc:docMk/>
            <pc:sldMk cId="235925211" sldId="348"/>
            <ac:grpSpMk id="10" creationId="{AE1C45F0-260A-458C-96ED-C1F6D2151219}"/>
          </ac:grpSpMkLst>
        </pc:grpChg>
        <pc:cxnChg chg="add">
          <ac:chgData name=" " userId="5b1ffaffca9e6d6f" providerId="LiveId" clId="{677AA54C-62E0-4D11-A260-77D8FA466533}" dt="2020-05-23T16:22:32.771" v="38660" actId="26606"/>
          <ac:cxnSpMkLst>
            <pc:docMk/>
            <pc:sldMk cId="235925211" sldId="348"/>
            <ac:cxnSpMk id="17" creationId="{6CF1BAF6-AD41-4082-B212-8A1F9A2E8779}"/>
          </ac:cxnSpMkLst>
        </pc:cxnChg>
      </pc:sldChg>
      <pc:sldChg chg="addSp modSp new mod setBg">
        <pc:chgData name=" " userId="5b1ffaffca9e6d6f" providerId="LiveId" clId="{677AA54C-62E0-4D11-A260-77D8FA466533}" dt="2020-05-23T16:26:40.580" v="39105" actId="26606"/>
        <pc:sldMkLst>
          <pc:docMk/>
          <pc:sldMk cId="575882190" sldId="349"/>
        </pc:sldMkLst>
        <pc:spChg chg="mod">
          <ac:chgData name=" " userId="5b1ffaffca9e6d6f" providerId="LiveId" clId="{677AA54C-62E0-4D11-A260-77D8FA466533}" dt="2020-05-23T16:26:40.580" v="39105" actId="26606"/>
          <ac:spMkLst>
            <pc:docMk/>
            <pc:sldMk cId="575882190" sldId="349"/>
            <ac:spMk id="2" creationId="{A50AE3FD-6E87-4BC0-BB67-35B5646A45A8}"/>
          </ac:spMkLst>
        </pc:spChg>
        <pc:spChg chg="mod">
          <ac:chgData name=" " userId="5b1ffaffca9e6d6f" providerId="LiveId" clId="{677AA54C-62E0-4D11-A260-77D8FA466533}" dt="2020-05-23T16:26:40.580" v="39105" actId="26606"/>
          <ac:spMkLst>
            <pc:docMk/>
            <pc:sldMk cId="575882190" sldId="349"/>
            <ac:spMk id="3" creationId="{E40A2BF3-F646-45A9-BC24-B39718AB9414}"/>
          </ac:spMkLst>
        </pc:spChg>
        <pc:spChg chg="add">
          <ac:chgData name=" " userId="5b1ffaffca9e6d6f" providerId="LiveId" clId="{677AA54C-62E0-4D11-A260-77D8FA466533}" dt="2020-05-23T16:26:40.580" v="39105" actId="26606"/>
          <ac:spMkLst>
            <pc:docMk/>
            <pc:sldMk cId="575882190" sldId="349"/>
            <ac:spMk id="8" creationId="{081EA652-8C6A-4E69-BEB9-170809474553}"/>
          </ac:spMkLst>
        </pc:spChg>
        <pc:spChg chg="add">
          <ac:chgData name=" " userId="5b1ffaffca9e6d6f" providerId="LiveId" clId="{677AA54C-62E0-4D11-A260-77D8FA466533}" dt="2020-05-23T16:26:40.580" v="39105" actId="26606"/>
          <ac:spMkLst>
            <pc:docMk/>
            <pc:sldMk cId="575882190" sldId="349"/>
            <ac:spMk id="10" creationId="{5298780A-33B9-4EA2-8F67-DE68AD62841B}"/>
          </ac:spMkLst>
        </pc:spChg>
        <pc:spChg chg="add">
          <ac:chgData name=" " userId="5b1ffaffca9e6d6f" providerId="LiveId" clId="{677AA54C-62E0-4D11-A260-77D8FA466533}" dt="2020-05-23T16:26:40.580" v="39105" actId="26606"/>
          <ac:spMkLst>
            <pc:docMk/>
            <pc:sldMk cId="575882190" sldId="349"/>
            <ac:spMk id="12" creationId="{7F488E8B-4E1E-4402-8935-D4E6C02615C7}"/>
          </ac:spMkLst>
        </pc:spChg>
      </pc:sldChg>
      <pc:sldChg chg="addSp modSp new mod setBg">
        <pc:chgData name=" " userId="5b1ffaffca9e6d6f" providerId="LiveId" clId="{677AA54C-62E0-4D11-A260-77D8FA466533}" dt="2020-05-23T16:31:21.681" v="39652" actId="26606"/>
        <pc:sldMkLst>
          <pc:docMk/>
          <pc:sldMk cId="2463484236" sldId="350"/>
        </pc:sldMkLst>
        <pc:spChg chg="mod">
          <ac:chgData name=" " userId="5b1ffaffca9e6d6f" providerId="LiveId" clId="{677AA54C-62E0-4D11-A260-77D8FA466533}" dt="2020-05-23T16:31:21.681" v="39652" actId="26606"/>
          <ac:spMkLst>
            <pc:docMk/>
            <pc:sldMk cId="2463484236" sldId="350"/>
            <ac:spMk id="2" creationId="{6E42C7DD-AD0C-48D9-A968-0E346A174409}"/>
          </ac:spMkLst>
        </pc:spChg>
        <pc:spChg chg="mod">
          <ac:chgData name=" " userId="5b1ffaffca9e6d6f" providerId="LiveId" clId="{677AA54C-62E0-4D11-A260-77D8FA466533}" dt="2020-05-23T16:31:21.681" v="39652" actId="26606"/>
          <ac:spMkLst>
            <pc:docMk/>
            <pc:sldMk cId="2463484236" sldId="350"/>
            <ac:spMk id="3" creationId="{B41AE777-CB65-470D-9878-A99DF1FF6B76}"/>
          </ac:spMkLst>
        </pc:spChg>
        <pc:spChg chg="add">
          <ac:chgData name=" " userId="5b1ffaffca9e6d6f" providerId="LiveId" clId="{677AA54C-62E0-4D11-A260-77D8FA466533}" dt="2020-05-23T16:31:21.681" v="39652" actId="26606"/>
          <ac:spMkLst>
            <pc:docMk/>
            <pc:sldMk cId="2463484236" sldId="350"/>
            <ac:spMk id="8" creationId="{081EA652-8C6A-4E69-BEB9-170809474553}"/>
          </ac:spMkLst>
        </pc:spChg>
        <pc:spChg chg="add">
          <ac:chgData name=" " userId="5b1ffaffca9e6d6f" providerId="LiveId" clId="{677AA54C-62E0-4D11-A260-77D8FA466533}" dt="2020-05-23T16:31:21.681" v="39652" actId="26606"/>
          <ac:spMkLst>
            <pc:docMk/>
            <pc:sldMk cId="2463484236" sldId="350"/>
            <ac:spMk id="10" creationId="{5298780A-33B9-4EA2-8F67-DE68AD62841B}"/>
          </ac:spMkLst>
        </pc:spChg>
        <pc:spChg chg="add">
          <ac:chgData name=" " userId="5b1ffaffca9e6d6f" providerId="LiveId" clId="{677AA54C-62E0-4D11-A260-77D8FA466533}" dt="2020-05-23T16:31:21.681" v="39652" actId="26606"/>
          <ac:spMkLst>
            <pc:docMk/>
            <pc:sldMk cId="2463484236" sldId="350"/>
            <ac:spMk id="12" creationId="{7F488E8B-4E1E-4402-8935-D4E6C02615C7}"/>
          </ac:spMkLst>
        </pc:spChg>
      </pc:sldChg>
      <pc:sldChg chg="addSp modSp new mod setBg">
        <pc:chgData name=" " userId="5b1ffaffca9e6d6f" providerId="LiveId" clId="{677AA54C-62E0-4D11-A260-77D8FA466533}" dt="2020-05-23T16:34:09.314" v="40006" actId="26606"/>
        <pc:sldMkLst>
          <pc:docMk/>
          <pc:sldMk cId="3393061149" sldId="351"/>
        </pc:sldMkLst>
        <pc:spChg chg="mod">
          <ac:chgData name=" " userId="5b1ffaffca9e6d6f" providerId="LiveId" clId="{677AA54C-62E0-4D11-A260-77D8FA466533}" dt="2020-05-23T16:34:09.314" v="40006" actId="26606"/>
          <ac:spMkLst>
            <pc:docMk/>
            <pc:sldMk cId="3393061149" sldId="351"/>
            <ac:spMk id="2" creationId="{DCE6032C-C60C-4F2A-803F-1F016237D333}"/>
          </ac:spMkLst>
        </pc:spChg>
        <pc:spChg chg="mod">
          <ac:chgData name=" " userId="5b1ffaffca9e6d6f" providerId="LiveId" clId="{677AA54C-62E0-4D11-A260-77D8FA466533}" dt="2020-05-23T16:34:09.314" v="40006" actId="26606"/>
          <ac:spMkLst>
            <pc:docMk/>
            <pc:sldMk cId="3393061149" sldId="351"/>
            <ac:spMk id="3" creationId="{21704B46-1720-426E-9F98-6924C93ED180}"/>
          </ac:spMkLst>
        </pc:spChg>
        <pc:spChg chg="add">
          <ac:chgData name=" " userId="5b1ffaffca9e6d6f" providerId="LiveId" clId="{677AA54C-62E0-4D11-A260-77D8FA466533}" dt="2020-05-23T16:34:09.314" v="40006" actId="26606"/>
          <ac:spMkLst>
            <pc:docMk/>
            <pc:sldMk cId="3393061149" sldId="351"/>
            <ac:spMk id="8" creationId="{081EA652-8C6A-4E69-BEB9-170809474553}"/>
          </ac:spMkLst>
        </pc:spChg>
        <pc:spChg chg="add">
          <ac:chgData name=" " userId="5b1ffaffca9e6d6f" providerId="LiveId" clId="{677AA54C-62E0-4D11-A260-77D8FA466533}" dt="2020-05-23T16:34:09.314" v="40006" actId="26606"/>
          <ac:spMkLst>
            <pc:docMk/>
            <pc:sldMk cId="3393061149" sldId="351"/>
            <ac:spMk id="10" creationId="{5298780A-33B9-4EA2-8F67-DE68AD62841B}"/>
          </ac:spMkLst>
        </pc:spChg>
        <pc:spChg chg="add">
          <ac:chgData name=" " userId="5b1ffaffca9e6d6f" providerId="LiveId" clId="{677AA54C-62E0-4D11-A260-77D8FA466533}" dt="2020-05-23T16:34:09.314" v="40006" actId="26606"/>
          <ac:spMkLst>
            <pc:docMk/>
            <pc:sldMk cId="3393061149" sldId="351"/>
            <ac:spMk id="12" creationId="{7F488E8B-4E1E-4402-8935-D4E6C02615C7}"/>
          </ac:spMkLst>
        </pc:spChg>
      </pc:sldChg>
      <pc:sldChg chg="addSp modSp new mod setBg">
        <pc:chgData name=" " userId="5b1ffaffca9e6d6f" providerId="LiveId" clId="{677AA54C-62E0-4D11-A260-77D8FA466533}" dt="2020-05-23T16:37:24.738" v="40366" actId="26606"/>
        <pc:sldMkLst>
          <pc:docMk/>
          <pc:sldMk cId="1026497748" sldId="352"/>
        </pc:sldMkLst>
        <pc:spChg chg="mod">
          <ac:chgData name=" " userId="5b1ffaffca9e6d6f" providerId="LiveId" clId="{677AA54C-62E0-4D11-A260-77D8FA466533}" dt="2020-05-23T16:37:24.738" v="40366" actId="26606"/>
          <ac:spMkLst>
            <pc:docMk/>
            <pc:sldMk cId="1026497748" sldId="352"/>
            <ac:spMk id="2" creationId="{09EC4C56-51D4-4339-9BDC-F1A2AF2C18D8}"/>
          </ac:spMkLst>
        </pc:spChg>
        <pc:spChg chg="mod">
          <ac:chgData name=" " userId="5b1ffaffca9e6d6f" providerId="LiveId" clId="{677AA54C-62E0-4D11-A260-77D8FA466533}" dt="2020-05-23T16:37:24.738" v="40366" actId="26606"/>
          <ac:spMkLst>
            <pc:docMk/>
            <pc:sldMk cId="1026497748" sldId="352"/>
            <ac:spMk id="3" creationId="{1AF138C3-9AD2-443F-B4D7-A543C9702EAD}"/>
          </ac:spMkLst>
        </pc:spChg>
        <pc:spChg chg="add">
          <ac:chgData name=" " userId="5b1ffaffca9e6d6f" providerId="LiveId" clId="{677AA54C-62E0-4D11-A260-77D8FA466533}" dt="2020-05-23T16:37:24.738" v="40366" actId="26606"/>
          <ac:spMkLst>
            <pc:docMk/>
            <pc:sldMk cId="1026497748" sldId="352"/>
            <ac:spMk id="8" creationId="{081EA652-8C6A-4E69-BEB9-170809474553}"/>
          </ac:spMkLst>
        </pc:spChg>
        <pc:spChg chg="add">
          <ac:chgData name=" " userId="5b1ffaffca9e6d6f" providerId="LiveId" clId="{677AA54C-62E0-4D11-A260-77D8FA466533}" dt="2020-05-23T16:37:24.738" v="40366" actId="26606"/>
          <ac:spMkLst>
            <pc:docMk/>
            <pc:sldMk cId="1026497748" sldId="352"/>
            <ac:spMk id="10" creationId="{5298780A-33B9-4EA2-8F67-DE68AD62841B}"/>
          </ac:spMkLst>
        </pc:spChg>
        <pc:spChg chg="add">
          <ac:chgData name=" " userId="5b1ffaffca9e6d6f" providerId="LiveId" clId="{677AA54C-62E0-4D11-A260-77D8FA466533}" dt="2020-05-23T16:37:24.738" v="40366" actId="26606"/>
          <ac:spMkLst>
            <pc:docMk/>
            <pc:sldMk cId="1026497748" sldId="352"/>
            <ac:spMk id="12" creationId="{7F488E8B-4E1E-4402-8935-D4E6C02615C7}"/>
          </ac:spMkLst>
        </pc:spChg>
      </pc:sldChg>
      <pc:sldChg chg="addSp modSp new mod setBg">
        <pc:chgData name=" " userId="5b1ffaffca9e6d6f" providerId="LiveId" clId="{677AA54C-62E0-4D11-A260-77D8FA466533}" dt="2020-05-23T16:40:26.500" v="40691" actId="26606"/>
        <pc:sldMkLst>
          <pc:docMk/>
          <pc:sldMk cId="2771659265" sldId="353"/>
        </pc:sldMkLst>
        <pc:spChg chg="mod">
          <ac:chgData name=" " userId="5b1ffaffca9e6d6f" providerId="LiveId" clId="{677AA54C-62E0-4D11-A260-77D8FA466533}" dt="2020-05-23T16:40:26.500" v="40691" actId="26606"/>
          <ac:spMkLst>
            <pc:docMk/>
            <pc:sldMk cId="2771659265" sldId="353"/>
            <ac:spMk id="2" creationId="{55060E15-E34D-48C3-9C06-D133178E55E8}"/>
          </ac:spMkLst>
        </pc:spChg>
        <pc:spChg chg="mod">
          <ac:chgData name=" " userId="5b1ffaffca9e6d6f" providerId="LiveId" clId="{677AA54C-62E0-4D11-A260-77D8FA466533}" dt="2020-05-23T16:40:26.500" v="40691" actId="26606"/>
          <ac:spMkLst>
            <pc:docMk/>
            <pc:sldMk cId="2771659265" sldId="353"/>
            <ac:spMk id="3" creationId="{10DBE33E-1FAF-4D37-99FA-81AA4210BC2D}"/>
          </ac:spMkLst>
        </pc:spChg>
        <pc:spChg chg="add">
          <ac:chgData name=" " userId="5b1ffaffca9e6d6f" providerId="LiveId" clId="{677AA54C-62E0-4D11-A260-77D8FA466533}" dt="2020-05-23T16:40:26.500" v="40691" actId="26606"/>
          <ac:spMkLst>
            <pc:docMk/>
            <pc:sldMk cId="2771659265" sldId="353"/>
            <ac:spMk id="8" creationId="{081EA652-8C6A-4E69-BEB9-170809474553}"/>
          </ac:spMkLst>
        </pc:spChg>
        <pc:spChg chg="add">
          <ac:chgData name=" " userId="5b1ffaffca9e6d6f" providerId="LiveId" clId="{677AA54C-62E0-4D11-A260-77D8FA466533}" dt="2020-05-23T16:40:26.500" v="40691" actId="26606"/>
          <ac:spMkLst>
            <pc:docMk/>
            <pc:sldMk cId="2771659265" sldId="353"/>
            <ac:spMk id="10" creationId="{5298780A-33B9-4EA2-8F67-DE68AD62841B}"/>
          </ac:spMkLst>
        </pc:spChg>
        <pc:spChg chg="add">
          <ac:chgData name=" " userId="5b1ffaffca9e6d6f" providerId="LiveId" clId="{677AA54C-62E0-4D11-A260-77D8FA466533}" dt="2020-05-23T16:40:26.500" v="40691" actId="26606"/>
          <ac:spMkLst>
            <pc:docMk/>
            <pc:sldMk cId="2771659265" sldId="353"/>
            <ac:spMk id="12" creationId="{7F488E8B-4E1E-4402-8935-D4E6C02615C7}"/>
          </ac:spMkLst>
        </pc:spChg>
      </pc:sldChg>
      <pc:sldChg chg="addSp modSp new mod setBg">
        <pc:chgData name=" " userId="5b1ffaffca9e6d6f" providerId="LiveId" clId="{677AA54C-62E0-4D11-A260-77D8FA466533}" dt="2020-05-23T16:44:05.553" v="41109" actId="26606"/>
        <pc:sldMkLst>
          <pc:docMk/>
          <pc:sldMk cId="2826296854" sldId="354"/>
        </pc:sldMkLst>
        <pc:spChg chg="mod">
          <ac:chgData name=" " userId="5b1ffaffca9e6d6f" providerId="LiveId" clId="{677AA54C-62E0-4D11-A260-77D8FA466533}" dt="2020-05-23T16:44:05.553" v="41109" actId="26606"/>
          <ac:spMkLst>
            <pc:docMk/>
            <pc:sldMk cId="2826296854" sldId="354"/>
            <ac:spMk id="2" creationId="{7C91B095-0BD8-4EF6-A6E0-65CFA1F4CEDF}"/>
          </ac:spMkLst>
        </pc:spChg>
        <pc:spChg chg="mod">
          <ac:chgData name=" " userId="5b1ffaffca9e6d6f" providerId="LiveId" clId="{677AA54C-62E0-4D11-A260-77D8FA466533}" dt="2020-05-23T16:44:05.553" v="41109" actId="26606"/>
          <ac:spMkLst>
            <pc:docMk/>
            <pc:sldMk cId="2826296854" sldId="354"/>
            <ac:spMk id="3" creationId="{E2DC3346-A835-483D-8A75-BA3D14F4CF3F}"/>
          </ac:spMkLst>
        </pc:spChg>
        <pc:spChg chg="add">
          <ac:chgData name=" " userId="5b1ffaffca9e6d6f" providerId="LiveId" clId="{677AA54C-62E0-4D11-A260-77D8FA466533}" dt="2020-05-23T16:44:05.553" v="41109" actId="26606"/>
          <ac:spMkLst>
            <pc:docMk/>
            <pc:sldMk cId="2826296854" sldId="354"/>
            <ac:spMk id="8" creationId="{081EA652-8C6A-4E69-BEB9-170809474553}"/>
          </ac:spMkLst>
        </pc:spChg>
        <pc:spChg chg="add">
          <ac:chgData name=" " userId="5b1ffaffca9e6d6f" providerId="LiveId" clId="{677AA54C-62E0-4D11-A260-77D8FA466533}" dt="2020-05-23T16:44:05.553" v="41109" actId="26606"/>
          <ac:spMkLst>
            <pc:docMk/>
            <pc:sldMk cId="2826296854" sldId="354"/>
            <ac:spMk id="10" creationId="{5298780A-33B9-4EA2-8F67-DE68AD62841B}"/>
          </ac:spMkLst>
        </pc:spChg>
        <pc:spChg chg="add">
          <ac:chgData name=" " userId="5b1ffaffca9e6d6f" providerId="LiveId" clId="{677AA54C-62E0-4D11-A260-77D8FA466533}" dt="2020-05-23T16:44:05.553" v="41109" actId="26606"/>
          <ac:spMkLst>
            <pc:docMk/>
            <pc:sldMk cId="2826296854" sldId="354"/>
            <ac:spMk id="12" creationId="{7F488E8B-4E1E-4402-8935-D4E6C02615C7}"/>
          </ac:spMkLst>
        </pc:spChg>
      </pc:sldChg>
      <pc:sldChg chg="addSp modSp new mod setBg">
        <pc:chgData name=" " userId="5b1ffaffca9e6d6f" providerId="LiveId" clId="{677AA54C-62E0-4D11-A260-77D8FA466533}" dt="2020-05-23T16:48:44.827" v="41264" actId="26606"/>
        <pc:sldMkLst>
          <pc:docMk/>
          <pc:sldMk cId="1075175154" sldId="355"/>
        </pc:sldMkLst>
        <pc:spChg chg="mod">
          <ac:chgData name=" " userId="5b1ffaffca9e6d6f" providerId="LiveId" clId="{677AA54C-62E0-4D11-A260-77D8FA466533}" dt="2020-05-23T16:48:44.827" v="41264" actId="26606"/>
          <ac:spMkLst>
            <pc:docMk/>
            <pc:sldMk cId="1075175154" sldId="355"/>
            <ac:spMk id="2" creationId="{6ECD6CB2-4A0C-4919-B8FA-D2AD4974D967}"/>
          </ac:spMkLst>
        </pc:spChg>
        <pc:spChg chg="mod">
          <ac:chgData name=" " userId="5b1ffaffca9e6d6f" providerId="LiveId" clId="{677AA54C-62E0-4D11-A260-77D8FA466533}" dt="2020-05-23T16:48:44.827" v="41264" actId="26606"/>
          <ac:spMkLst>
            <pc:docMk/>
            <pc:sldMk cId="1075175154" sldId="355"/>
            <ac:spMk id="3" creationId="{60CD0081-BD5A-4CEB-A371-524CFF9763C1}"/>
          </ac:spMkLst>
        </pc:spChg>
        <pc:spChg chg="add">
          <ac:chgData name=" " userId="5b1ffaffca9e6d6f" providerId="LiveId" clId="{677AA54C-62E0-4D11-A260-77D8FA466533}" dt="2020-05-23T16:48:44.827" v="41264" actId="26606"/>
          <ac:spMkLst>
            <pc:docMk/>
            <pc:sldMk cId="1075175154" sldId="355"/>
            <ac:spMk id="8" creationId="{081EA652-8C6A-4E69-BEB9-170809474553}"/>
          </ac:spMkLst>
        </pc:spChg>
        <pc:spChg chg="add">
          <ac:chgData name=" " userId="5b1ffaffca9e6d6f" providerId="LiveId" clId="{677AA54C-62E0-4D11-A260-77D8FA466533}" dt="2020-05-23T16:48:44.827" v="41264" actId="26606"/>
          <ac:spMkLst>
            <pc:docMk/>
            <pc:sldMk cId="1075175154" sldId="355"/>
            <ac:spMk id="10" creationId="{5298780A-33B9-4EA2-8F67-DE68AD62841B}"/>
          </ac:spMkLst>
        </pc:spChg>
        <pc:spChg chg="add">
          <ac:chgData name=" " userId="5b1ffaffca9e6d6f" providerId="LiveId" clId="{677AA54C-62E0-4D11-A260-77D8FA466533}" dt="2020-05-23T16:48:44.827" v="41264" actId="26606"/>
          <ac:spMkLst>
            <pc:docMk/>
            <pc:sldMk cId="1075175154" sldId="355"/>
            <ac:spMk id="12" creationId="{7F488E8B-4E1E-4402-8935-D4E6C02615C7}"/>
          </ac:spMkLst>
        </pc:spChg>
      </pc:sldChg>
      <pc:sldChg chg="addSp modSp new mod setBg">
        <pc:chgData name=" " userId="5b1ffaffca9e6d6f" providerId="LiveId" clId="{677AA54C-62E0-4D11-A260-77D8FA466533}" dt="2020-05-23T16:53:59.229" v="41839" actId="26606"/>
        <pc:sldMkLst>
          <pc:docMk/>
          <pc:sldMk cId="2127065137" sldId="356"/>
        </pc:sldMkLst>
        <pc:spChg chg="mod">
          <ac:chgData name=" " userId="5b1ffaffca9e6d6f" providerId="LiveId" clId="{677AA54C-62E0-4D11-A260-77D8FA466533}" dt="2020-05-23T16:53:59.229" v="41839" actId="26606"/>
          <ac:spMkLst>
            <pc:docMk/>
            <pc:sldMk cId="2127065137" sldId="356"/>
            <ac:spMk id="2" creationId="{36B7568D-E39A-496C-B70A-0D3DC5BDA7D0}"/>
          </ac:spMkLst>
        </pc:spChg>
        <pc:spChg chg="mod">
          <ac:chgData name=" " userId="5b1ffaffca9e6d6f" providerId="LiveId" clId="{677AA54C-62E0-4D11-A260-77D8FA466533}" dt="2020-05-23T16:53:59.229" v="41839" actId="26606"/>
          <ac:spMkLst>
            <pc:docMk/>
            <pc:sldMk cId="2127065137" sldId="356"/>
            <ac:spMk id="3" creationId="{9DC5521C-F14A-4FE5-A4CC-3DA6FC4CC3B6}"/>
          </ac:spMkLst>
        </pc:spChg>
        <pc:spChg chg="add">
          <ac:chgData name=" " userId="5b1ffaffca9e6d6f" providerId="LiveId" clId="{677AA54C-62E0-4D11-A260-77D8FA466533}" dt="2020-05-23T16:53:59.229" v="41839" actId="26606"/>
          <ac:spMkLst>
            <pc:docMk/>
            <pc:sldMk cId="2127065137" sldId="356"/>
            <ac:spMk id="8" creationId="{081EA652-8C6A-4E69-BEB9-170809474553}"/>
          </ac:spMkLst>
        </pc:spChg>
        <pc:spChg chg="add">
          <ac:chgData name=" " userId="5b1ffaffca9e6d6f" providerId="LiveId" clId="{677AA54C-62E0-4D11-A260-77D8FA466533}" dt="2020-05-23T16:53:59.229" v="41839" actId="26606"/>
          <ac:spMkLst>
            <pc:docMk/>
            <pc:sldMk cId="2127065137" sldId="356"/>
            <ac:spMk id="10" creationId="{5298780A-33B9-4EA2-8F67-DE68AD62841B}"/>
          </ac:spMkLst>
        </pc:spChg>
        <pc:spChg chg="add">
          <ac:chgData name=" " userId="5b1ffaffca9e6d6f" providerId="LiveId" clId="{677AA54C-62E0-4D11-A260-77D8FA466533}" dt="2020-05-23T16:53:59.229" v="41839" actId="26606"/>
          <ac:spMkLst>
            <pc:docMk/>
            <pc:sldMk cId="2127065137" sldId="356"/>
            <ac:spMk id="12" creationId="{7F488E8B-4E1E-4402-8935-D4E6C02615C7}"/>
          </ac:spMkLst>
        </pc:spChg>
      </pc:sldChg>
      <pc:sldChg chg="addSp modSp new mod setBg">
        <pc:chgData name=" " userId="5b1ffaffca9e6d6f" providerId="LiveId" clId="{677AA54C-62E0-4D11-A260-77D8FA466533}" dt="2020-05-24T06:48:58.532" v="42365" actId="26606"/>
        <pc:sldMkLst>
          <pc:docMk/>
          <pc:sldMk cId="4198713684" sldId="357"/>
        </pc:sldMkLst>
        <pc:spChg chg="mod">
          <ac:chgData name=" " userId="5b1ffaffca9e6d6f" providerId="LiveId" clId="{677AA54C-62E0-4D11-A260-77D8FA466533}" dt="2020-05-24T06:48:58.532" v="42365" actId="26606"/>
          <ac:spMkLst>
            <pc:docMk/>
            <pc:sldMk cId="4198713684" sldId="357"/>
            <ac:spMk id="2" creationId="{DA517C6F-89D7-4731-92AE-3772BB7908DF}"/>
          </ac:spMkLst>
        </pc:spChg>
        <pc:spChg chg="mod">
          <ac:chgData name=" " userId="5b1ffaffca9e6d6f" providerId="LiveId" clId="{677AA54C-62E0-4D11-A260-77D8FA466533}" dt="2020-05-24T06:48:58.532" v="42365" actId="26606"/>
          <ac:spMkLst>
            <pc:docMk/>
            <pc:sldMk cId="4198713684" sldId="357"/>
            <ac:spMk id="3" creationId="{8C916C67-4E17-4786-825A-EA244366C511}"/>
          </ac:spMkLst>
        </pc:spChg>
        <pc:spChg chg="add">
          <ac:chgData name=" " userId="5b1ffaffca9e6d6f" providerId="LiveId" clId="{677AA54C-62E0-4D11-A260-77D8FA466533}" dt="2020-05-24T06:48:58.532" v="42365" actId="26606"/>
          <ac:spMkLst>
            <pc:docMk/>
            <pc:sldMk cId="4198713684" sldId="357"/>
            <ac:spMk id="8" creationId="{DBF61EA3-B236-439E-9C0B-340980D56BEE}"/>
          </ac:spMkLst>
        </pc:spChg>
        <pc:spChg chg="add">
          <ac:chgData name=" " userId="5b1ffaffca9e6d6f" providerId="LiveId" clId="{677AA54C-62E0-4D11-A260-77D8FA466533}" dt="2020-05-24T06:48:58.532" v="42365" actId="26606"/>
          <ac:spMkLst>
            <pc:docMk/>
            <pc:sldMk cId="4198713684" sldId="357"/>
            <ac:spMk id="14" creationId="{E659831F-0D9A-4C63-9EBB-8435B85A440F}"/>
          </ac:spMkLst>
        </pc:spChg>
        <pc:grpChg chg="add">
          <ac:chgData name=" " userId="5b1ffaffca9e6d6f" providerId="LiveId" clId="{677AA54C-62E0-4D11-A260-77D8FA466533}" dt="2020-05-24T06:48:58.532" v="42365" actId="26606"/>
          <ac:grpSpMkLst>
            <pc:docMk/>
            <pc:sldMk cId="4198713684" sldId="357"/>
            <ac:grpSpMk id="10" creationId="{28FAF094-D087-493F-8DF9-A486C2D6BBAA}"/>
          </ac:grpSpMkLst>
        </pc:grpChg>
      </pc:sldChg>
      <pc:sldChg chg="addSp delSp modSp new mod setBg">
        <pc:chgData name=" " userId="5b1ffaffca9e6d6f" providerId="LiveId" clId="{677AA54C-62E0-4D11-A260-77D8FA466533}" dt="2020-05-24T06:50:26.414" v="42452" actId="26606"/>
        <pc:sldMkLst>
          <pc:docMk/>
          <pc:sldMk cId="4197851035" sldId="358"/>
        </pc:sldMkLst>
        <pc:spChg chg="mod">
          <ac:chgData name=" " userId="5b1ffaffca9e6d6f" providerId="LiveId" clId="{677AA54C-62E0-4D11-A260-77D8FA466533}" dt="2020-05-24T06:50:26.414" v="42452" actId="26606"/>
          <ac:spMkLst>
            <pc:docMk/>
            <pc:sldMk cId="4197851035" sldId="358"/>
            <ac:spMk id="2" creationId="{1002B04A-9636-4A98-A575-5250CBEDFE1D}"/>
          </ac:spMkLst>
        </pc:spChg>
        <pc:spChg chg="add del mod">
          <ac:chgData name=" " userId="5b1ffaffca9e6d6f" providerId="LiveId" clId="{677AA54C-62E0-4D11-A260-77D8FA466533}" dt="2020-05-24T06:50:26.414" v="42452" actId="26606"/>
          <ac:spMkLst>
            <pc:docMk/>
            <pc:sldMk cId="4197851035" sldId="358"/>
            <ac:spMk id="3" creationId="{8BDB73D7-FD36-4AD7-9350-0441B475A83F}"/>
          </ac:spMkLst>
        </pc:spChg>
        <pc:spChg chg="add">
          <ac:chgData name=" " userId="5b1ffaffca9e6d6f" providerId="LiveId" clId="{677AA54C-62E0-4D11-A260-77D8FA466533}" dt="2020-05-24T06:50:26.414" v="42452" actId="26606"/>
          <ac:spMkLst>
            <pc:docMk/>
            <pc:sldMk cId="4197851035" sldId="358"/>
            <ac:spMk id="8" creationId="{DBF61EA3-B236-439E-9C0B-340980D56BEE}"/>
          </ac:spMkLst>
        </pc:spChg>
        <pc:spChg chg="add">
          <ac:chgData name=" " userId="5b1ffaffca9e6d6f" providerId="LiveId" clId="{677AA54C-62E0-4D11-A260-77D8FA466533}" dt="2020-05-24T06:50:26.414" v="42452" actId="26606"/>
          <ac:spMkLst>
            <pc:docMk/>
            <pc:sldMk cId="4197851035" sldId="358"/>
            <ac:spMk id="14" creationId="{E659831F-0D9A-4C63-9EBB-8435B85A440F}"/>
          </ac:spMkLst>
        </pc:spChg>
        <pc:grpChg chg="add">
          <ac:chgData name=" " userId="5b1ffaffca9e6d6f" providerId="LiveId" clId="{677AA54C-62E0-4D11-A260-77D8FA466533}" dt="2020-05-24T06:50:26.414" v="42452" actId="26606"/>
          <ac:grpSpMkLst>
            <pc:docMk/>
            <pc:sldMk cId="4197851035" sldId="358"/>
            <ac:grpSpMk id="10" creationId="{28FAF094-D087-493F-8DF9-A486C2D6BBAA}"/>
          </ac:grpSpMkLst>
        </pc:grpChg>
        <pc:graphicFrameChg chg="add del mod">
          <ac:chgData name=" " userId="5b1ffaffca9e6d6f" providerId="LiveId" clId="{677AA54C-62E0-4D11-A260-77D8FA466533}" dt="2020-05-24T06:49:34.728" v="42385" actId="12084"/>
          <ac:graphicFrameMkLst>
            <pc:docMk/>
            <pc:sldMk cId="4197851035" sldId="358"/>
            <ac:graphicFrameMk id="4" creationId="{421C3DA6-D2CA-4BE6-8829-70E29F489573}"/>
          </ac:graphicFrameMkLst>
        </pc:graphicFrameChg>
      </pc:sldChg>
      <pc:sldChg chg="addSp modSp new mod setBg">
        <pc:chgData name=" " userId="5b1ffaffca9e6d6f" providerId="LiveId" clId="{677AA54C-62E0-4D11-A260-77D8FA466533}" dt="2020-05-24T06:52:26.020" v="42692" actId="26606"/>
        <pc:sldMkLst>
          <pc:docMk/>
          <pc:sldMk cId="773416661" sldId="359"/>
        </pc:sldMkLst>
        <pc:spChg chg="mod">
          <ac:chgData name=" " userId="5b1ffaffca9e6d6f" providerId="LiveId" clId="{677AA54C-62E0-4D11-A260-77D8FA466533}" dt="2020-05-24T06:52:26.020" v="42692" actId="26606"/>
          <ac:spMkLst>
            <pc:docMk/>
            <pc:sldMk cId="773416661" sldId="359"/>
            <ac:spMk id="2" creationId="{9C686CDB-1586-4C59-8BA5-F66F03729C47}"/>
          </ac:spMkLst>
        </pc:spChg>
        <pc:spChg chg="mod">
          <ac:chgData name=" " userId="5b1ffaffca9e6d6f" providerId="LiveId" clId="{677AA54C-62E0-4D11-A260-77D8FA466533}" dt="2020-05-24T06:52:26.020" v="42692" actId="26606"/>
          <ac:spMkLst>
            <pc:docMk/>
            <pc:sldMk cId="773416661" sldId="359"/>
            <ac:spMk id="3" creationId="{2825F6B5-3994-4299-BBF8-D375FC95DAE6}"/>
          </ac:spMkLst>
        </pc:spChg>
        <pc:spChg chg="add">
          <ac:chgData name=" " userId="5b1ffaffca9e6d6f" providerId="LiveId" clId="{677AA54C-62E0-4D11-A260-77D8FA466533}" dt="2020-05-24T06:52:26.020" v="42692" actId="26606"/>
          <ac:spMkLst>
            <pc:docMk/>
            <pc:sldMk cId="773416661" sldId="359"/>
            <ac:spMk id="8" creationId="{DBF61EA3-B236-439E-9C0B-340980D56BEE}"/>
          </ac:spMkLst>
        </pc:spChg>
        <pc:spChg chg="add">
          <ac:chgData name=" " userId="5b1ffaffca9e6d6f" providerId="LiveId" clId="{677AA54C-62E0-4D11-A260-77D8FA466533}" dt="2020-05-24T06:52:26.020" v="42692" actId="26606"/>
          <ac:spMkLst>
            <pc:docMk/>
            <pc:sldMk cId="773416661" sldId="359"/>
            <ac:spMk id="14" creationId="{E659831F-0D9A-4C63-9EBB-8435B85A440F}"/>
          </ac:spMkLst>
        </pc:spChg>
        <pc:grpChg chg="add">
          <ac:chgData name=" " userId="5b1ffaffca9e6d6f" providerId="LiveId" clId="{677AA54C-62E0-4D11-A260-77D8FA466533}" dt="2020-05-24T06:52:26.020" v="42692" actId="26606"/>
          <ac:grpSpMkLst>
            <pc:docMk/>
            <pc:sldMk cId="773416661" sldId="359"/>
            <ac:grpSpMk id="10" creationId="{28FAF094-D087-493F-8DF9-A486C2D6BBAA}"/>
          </ac:grpSpMkLst>
        </pc:grpChg>
      </pc:sldChg>
      <pc:sldChg chg="addSp modSp new mod setBg">
        <pc:chgData name=" " userId="5b1ffaffca9e6d6f" providerId="LiveId" clId="{677AA54C-62E0-4D11-A260-77D8FA466533}" dt="2020-05-24T06:57:08.329" v="43252" actId="26606"/>
        <pc:sldMkLst>
          <pc:docMk/>
          <pc:sldMk cId="2028271785" sldId="360"/>
        </pc:sldMkLst>
        <pc:spChg chg="mod">
          <ac:chgData name=" " userId="5b1ffaffca9e6d6f" providerId="LiveId" clId="{677AA54C-62E0-4D11-A260-77D8FA466533}" dt="2020-05-24T06:57:08.329" v="43252" actId="26606"/>
          <ac:spMkLst>
            <pc:docMk/>
            <pc:sldMk cId="2028271785" sldId="360"/>
            <ac:spMk id="2" creationId="{C2431D75-EA5E-4079-BE83-4869B297C3AF}"/>
          </ac:spMkLst>
        </pc:spChg>
        <pc:spChg chg="mod">
          <ac:chgData name=" " userId="5b1ffaffca9e6d6f" providerId="LiveId" clId="{677AA54C-62E0-4D11-A260-77D8FA466533}" dt="2020-05-24T06:57:08.329" v="43252" actId="26606"/>
          <ac:spMkLst>
            <pc:docMk/>
            <pc:sldMk cId="2028271785" sldId="360"/>
            <ac:spMk id="3" creationId="{72498282-D030-415E-8536-EFF3EAA86586}"/>
          </ac:spMkLst>
        </pc:spChg>
        <pc:spChg chg="add">
          <ac:chgData name=" " userId="5b1ffaffca9e6d6f" providerId="LiveId" clId="{677AA54C-62E0-4D11-A260-77D8FA466533}" dt="2020-05-24T06:57:08.329" v="43252" actId="26606"/>
          <ac:spMkLst>
            <pc:docMk/>
            <pc:sldMk cId="2028271785" sldId="360"/>
            <ac:spMk id="8" creationId="{DBF61EA3-B236-439E-9C0B-340980D56BEE}"/>
          </ac:spMkLst>
        </pc:spChg>
        <pc:spChg chg="add">
          <ac:chgData name=" " userId="5b1ffaffca9e6d6f" providerId="LiveId" clId="{677AA54C-62E0-4D11-A260-77D8FA466533}" dt="2020-05-24T06:57:08.329" v="43252" actId="26606"/>
          <ac:spMkLst>
            <pc:docMk/>
            <pc:sldMk cId="2028271785" sldId="360"/>
            <ac:spMk id="14" creationId="{E659831F-0D9A-4C63-9EBB-8435B85A440F}"/>
          </ac:spMkLst>
        </pc:spChg>
        <pc:grpChg chg="add">
          <ac:chgData name=" " userId="5b1ffaffca9e6d6f" providerId="LiveId" clId="{677AA54C-62E0-4D11-A260-77D8FA466533}" dt="2020-05-24T06:57:08.329" v="43252" actId="26606"/>
          <ac:grpSpMkLst>
            <pc:docMk/>
            <pc:sldMk cId="2028271785" sldId="360"/>
            <ac:grpSpMk id="10" creationId="{28FAF094-D087-493F-8DF9-A486C2D6BBAA}"/>
          </ac:grpSpMkLst>
        </pc:grpChg>
      </pc:sldChg>
      <pc:sldChg chg="addSp modSp new mod setBg">
        <pc:chgData name=" " userId="5b1ffaffca9e6d6f" providerId="LiveId" clId="{677AA54C-62E0-4D11-A260-77D8FA466533}" dt="2020-05-24T07:03:46.983" v="43596" actId="26606"/>
        <pc:sldMkLst>
          <pc:docMk/>
          <pc:sldMk cId="578892412" sldId="361"/>
        </pc:sldMkLst>
        <pc:spChg chg="mod">
          <ac:chgData name=" " userId="5b1ffaffca9e6d6f" providerId="LiveId" clId="{677AA54C-62E0-4D11-A260-77D8FA466533}" dt="2020-05-24T07:03:46.983" v="43596" actId="26606"/>
          <ac:spMkLst>
            <pc:docMk/>
            <pc:sldMk cId="578892412" sldId="361"/>
            <ac:spMk id="2" creationId="{B376C781-532A-4980-A4D0-393D3A763839}"/>
          </ac:spMkLst>
        </pc:spChg>
        <pc:spChg chg="mod">
          <ac:chgData name=" " userId="5b1ffaffca9e6d6f" providerId="LiveId" clId="{677AA54C-62E0-4D11-A260-77D8FA466533}" dt="2020-05-24T07:03:46.983" v="43596" actId="26606"/>
          <ac:spMkLst>
            <pc:docMk/>
            <pc:sldMk cId="578892412" sldId="361"/>
            <ac:spMk id="3" creationId="{79E1DE83-56B1-4A51-B3DF-0B34784BC345}"/>
          </ac:spMkLst>
        </pc:spChg>
        <pc:spChg chg="add">
          <ac:chgData name=" " userId="5b1ffaffca9e6d6f" providerId="LiveId" clId="{677AA54C-62E0-4D11-A260-77D8FA466533}" dt="2020-05-24T07:03:46.983" v="43596" actId="26606"/>
          <ac:spMkLst>
            <pc:docMk/>
            <pc:sldMk cId="578892412" sldId="361"/>
            <ac:spMk id="8" creationId="{DBF61EA3-B236-439E-9C0B-340980D56BEE}"/>
          </ac:spMkLst>
        </pc:spChg>
        <pc:spChg chg="add">
          <ac:chgData name=" " userId="5b1ffaffca9e6d6f" providerId="LiveId" clId="{677AA54C-62E0-4D11-A260-77D8FA466533}" dt="2020-05-24T07:03:46.983" v="43596" actId="26606"/>
          <ac:spMkLst>
            <pc:docMk/>
            <pc:sldMk cId="578892412" sldId="361"/>
            <ac:spMk id="14" creationId="{E659831F-0D9A-4C63-9EBB-8435B85A440F}"/>
          </ac:spMkLst>
        </pc:spChg>
        <pc:grpChg chg="add">
          <ac:chgData name=" " userId="5b1ffaffca9e6d6f" providerId="LiveId" clId="{677AA54C-62E0-4D11-A260-77D8FA466533}" dt="2020-05-24T07:03:46.983" v="43596" actId="26606"/>
          <ac:grpSpMkLst>
            <pc:docMk/>
            <pc:sldMk cId="578892412" sldId="361"/>
            <ac:grpSpMk id="10" creationId="{28FAF094-D087-493F-8DF9-A486C2D6BBAA}"/>
          </ac:grpSpMkLst>
        </pc:grpChg>
      </pc:sldChg>
      <pc:sldChg chg="addSp modSp new mod setBg">
        <pc:chgData name=" " userId="5b1ffaffca9e6d6f" providerId="LiveId" clId="{677AA54C-62E0-4D11-A260-77D8FA466533}" dt="2020-05-24T07:09:17.221" v="44111" actId="26606"/>
        <pc:sldMkLst>
          <pc:docMk/>
          <pc:sldMk cId="1546769674" sldId="362"/>
        </pc:sldMkLst>
        <pc:spChg chg="mod">
          <ac:chgData name=" " userId="5b1ffaffca9e6d6f" providerId="LiveId" clId="{677AA54C-62E0-4D11-A260-77D8FA466533}" dt="2020-05-24T07:09:17.221" v="44111" actId="26606"/>
          <ac:spMkLst>
            <pc:docMk/>
            <pc:sldMk cId="1546769674" sldId="362"/>
            <ac:spMk id="2" creationId="{6BDDE6DF-CC44-4BFE-BE70-6E8D89E0F208}"/>
          </ac:spMkLst>
        </pc:spChg>
        <pc:spChg chg="mod">
          <ac:chgData name=" " userId="5b1ffaffca9e6d6f" providerId="LiveId" clId="{677AA54C-62E0-4D11-A260-77D8FA466533}" dt="2020-05-24T07:09:17.221" v="44111" actId="26606"/>
          <ac:spMkLst>
            <pc:docMk/>
            <pc:sldMk cId="1546769674" sldId="362"/>
            <ac:spMk id="3" creationId="{3D671DB4-CBD7-4E9F-B2BB-E00B44E1149A}"/>
          </ac:spMkLst>
        </pc:spChg>
        <pc:spChg chg="add">
          <ac:chgData name=" " userId="5b1ffaffca9e6d6f" providerId="LiveId" clId="{677AA54C-62E0-4D11-A260-77D8FA466533}" dt="2020-05-24T07:09:17.221" v="44111" actId="26606"/>
          <ac:spMkLst>
            <pc:docMk/>
            <pc:sldMk cId="1546769674" sldId="362"/>
            <ac:spMk id="8" creationId="{DBF61EA3-B236-439E-9C0B-340980D56BEE}"/>
          </ac:spMkLst>
        </pc:spChg>
        <pc:spChg chg="add">
          <ac:chgData name=" " userId="5b1ffaffca9e6d6f" providerId="LiveId" clId="{677AA54C-62E0-4D11-A260-77D8FA466533}" dt="2020-05-24T07:09:17.221" v="44111" actId="26606"/>
          <ac:spMkLst>
            <pc:docMk/>
            <pc:sldMk cId="1546769674" sldId="362"/>
            <ac:spMk id="14" creationId="{E659831F-0D9A-4C63-9EBB-8435B85A440F}"/>
          </ac:spMkLst>
        </pc:spChg>
        <pc:grpChg chg="add">
          <ac:chgData name=" " userId="5b1ffaffca9e6d6f" providerId="LiveId" clId="{677AA54C-62E0-4D11-A260-77D8FA466533}" dt="2020-05-24T07:09:17.221" v="44111" actId="26606"/>
          <ac:grpSpMkLst>
            <pc:docMk/>
            <pc:sldMk cId="1546769674" sldId="362"/>
            <ac:grpSpMk id="10" creationId="{28FAF094-D087-493F-8DF9-A486C2D6BBAA}"/>
          </ac:grpSpMkLst>
        </pc:grpChg>
      </pc:sldChg>
      <pc:sldChg chg="addSp modSp new mod setBg">
        <pc:chgData name=" " userId="5b1ffaffca9e6d6f" providerId="LiveId" clId="{677AA54C-62E0-4D11-A260-77D8FA466533}" dt="2020-05-24T07:13:35.712" v="44710" actId="26606"/>
        <pc:sldMkLst>
          <pc:docMk/>
          <pc:sldMk cId="775884292" sldId="363"/>
        </pc:sldMkLst>
        <pc:spChg chg="mod">
          <ac:chgData name=" " userId="5b1ffaffca9e6d6f" providerId="LiveId" clId="{677AA54C-62E0-4D11-A260-77D8FA466533}" dt="2020-05-24T07:13:35.712" v="44710" actId="26606"/>
          <ac:spMkLst>
            <pc:docMk/>
            <pc:sldMk cId="775884292" sldId="363"/>
            <ac:spMk id="2" creationId="{77D2DB24-DA52-496E-A564-9919E6582472}"/>
          </ac:spMkLst>
        </pc:spChg>
        <pc:spChg chg="mod">
          <ac:chgData name=" " userId="5b1ffaffca9e6d6f" providerId="LiveId" clId="{677AA54C-62E0-4D11-A260-77D8FA466533}" dt="2020-05-24T07:13:35.712" v="44710" actId="26606"/>
          <ac:spMkLst>
            <pc:docMk/>
            <pc:sldMk cId="775884292" sldId="363"/>
            <ac:spMk id="3" creationId="{715C724A-8099-4BB3-8332-E1C6E5BC0832}"/>
          </ac:spMkLst>
        </pc:spChg>
        <pc:spChg chg="add">
          <ac:chgData name=" " userId="5b1ffaffca9e6d6f" providerId="LiveId" clId="{677AA54C-62E0-4D11-A260-77D8FA466533}" dt="2020-05-24T07:13:35.712" v="44710" actId="26606"/>
          <ac:spMkLst>
            <pc:docMk/>
            <pc:sldMk cId="775884292" sldId="363"/>
            <ac:spMk id="8" creationId="{DBF61EA3-B236-439E-9C0B-340980D56BEE}"/>
          </ac:spMkLst>
        </pc:spChg>
        <pc:spChg chg="add">
          <ac:chgData name=" " userId="5b1ffaffca9e6d6f" providerId="LiveId" clId="{677AA54C-62E0-4D11-A260-77D8FA466533}" dt="2020-05-24T07:13:35.712" v="44710" actId="26606"/>
          <ac:spMkLst>
            <pc:docMk/>
            <pc:sldMk cId="775884292" sldId="363"/>
            <ac:spMk id="14" creationId="{E659831F-0D9A-4C63-9EBB-8435B85A440F}"/>
          </ac:spMkLst>
        </pc:spChg>
        <pc:grpChg chg="add">
          <ac:chgData name=" " userId="5b1ffaffca9e6d6f" providerId="LiveId" clId="{677AA54C-62E0-4D11-A260-77D8FA466533}" dt="2020-05-24T07:13:35.712" v="44710" actId="26606"/>
          <ac:grpSpMkLst>
            <pc:docMk/>
            <pc:sldMk cId="775884292" sldId="363"/>
            <ac:grpSpMk id="10" creationId="{28FAF094-D087-493F-8DF9-A486C2D6BBAA}"/>
          </ac:grpSpMkLst>
        </pc:grpChg>
      </pc:sldChg>
      <pc:sldChg chg="addSp modSp new mod setBg">
        <pc:chgData name=" " userId="5b1ffaffca9e6d6f" providerId="LiveId" clId="{677AA54C-62E0-4D11-A260-77D8FA466533}" dt="2020-05-24T07:21:16.258" v="45066" actId="26606"/>
        <pc:sldMkLst>
          <pc:docMk/>
          <pc:sldMk cId="3133812084" sldId="364"/>
        </pc:sldMkLst>
        <pc:spChg chg="mod">
          <ac:chgData name=" " userId="5b1ffaffca9e6d6f" providerId="LiveId" clId="{677AA54C-62E0-4D11-A260-77D8FA466533}" dt="2020-05-24T07:21:16.258" v="45066" actId="26606"/>
          <ac:spMkLst>
            <pc:docMk/>
            <pc:sldMk cId="3133812084" sldId="364"/>
            <ac:spMk id="2" creationId="{F2FCF3B8-EA0C-4798-88BA-BA34F6672A62}"/>
          </ac:spMkLst>
        </pc:spChg>
        <pc:spChg chg="mod">
          <ac:chgData name=" " userId="5b1ffaffca9e6d6f" providerId="LiveId" clId="{677AA54C-62E0-4D11-A260-77D8FA466533}" dt="2020-05-24T07:21:16.258" v="45066" actId="26606"/>
          <ac:spMkLst>
            <pc:docMk/>
            <pc:sldMk cId="3133812084" sldId="364"/>
            <ac:spMk id="3" creationId="{0EBC8425-3F13-49B0-9B38-438EBCFD9B96}"/>
          </ac:spMkLst>
        </pc:spChg>
        <pc:spChg chg="add">
          <ac:chgData name=" " userId="5b1ffaffca9e6d6f" providerId="LiveId" clId="{677AA54C-62E0-4D11-A260-77D8FA466533}" dt="2020-05-24T07:21:16.258" v="45066" actId="26606"/>
          <ac:spMkLst>
            <pc:docMk/>
            <pc:sldMk cId="3133812084" sldId="364"/>
            <ac:spMk id="8" creationId="{DBF61EA3-B236-439E-9C0B-340980D56BEE}"/>
          </ac:spMkLst>
        </pc:spChg>
        <pc:spChg chg="add">
          <ac:chgData name=" " userId="5b1ffaffca9e6d6f" providerId="LiveId" clId="{677AA54C-62E0-4D11-A260-77D8FA466533}" dt="2020-05-24T07:21:16.258" v="45066" actId="26606"/>
          <ac:spMkLst>
            <pc:docMk/>
            <pc:sldMk cId="3133812084" sldId="364"/>
            <ac:spMk id="14" creationId="{E659831F-0D9A-4C63-9EBB-8435B85A440F}"/>
          </ac:spMkLst>
        </pc:spChg>
        <pc:grpChg chg="add">
          <ac:chgData name=" " userId="5b1ffaffca9e6d6f" providerId="LiveId" clId="{677AA54C-62E0-4D11-A260-77D8FA466533}" dt="2020-05-24T07:21:16.258" v="45066" actId="26606"/>
          <ac:grpSpMkLst>
            <pc:docMk/>
            <pc:sldMk cId="3133812084" sldId="364"/>
            <ac:grpSpMk id="10" creationId="{28FAF094-D087-493F-8DF9-A486C2D6BBAA}"/>
          </ac:grpSpMkLst>
        </pc:grpChg>
      </pc:sldChg>
      <pc:sldChg chg="addSp modSp new mod setBg">
        <pc:chgData name=" " userId="5b1ffaffca9e6d6f" providerId="LiveId" clId="{677AA54C-62E0-4D11-A260-77D8FA466533}" dt="2020-05-24T07:26:10.256" v="45606" actId="26606"/>
        <pc:sldMkLst>
          <pc:docMk/>
          <pc:sldMk cId="2226301612" sldId="365"/>
        </pc:sldMkLst>
        <pc:spChg chg="mod">
          <ac:chgData name=" " userId="5b1ffaffca9e6d6f" providerId="LiveId" clId="{677AA54C-62E0-4D11-A260-77D8FA466533}" dt="2020-05-24T07:26:10.256" v="45606" actId="26606"/>
          <ac:spMkLst>
            <pc:docMk/>
            <pc:sldMk cId="2226301612" sldId="365"/>
            <ac:spMk id="2" creationId="{B02E8521-EAB8-4715-A1D7-5326858C57BC}"/>
          </ac:spMkLst>
        </pc:spChg>
        <pc:spChg chg="mod">
          <ac:chgData name=" " userId="5b1ffaffca9e6d6f" providerId="LiveId" clId="{677AA54C-62E0-4D11-A260-77D8FA466533}" dt="2020-05-24T07:26:10.256" v="45606" actId="26606"/>
          <ac:spMkLst>
            <pc:docMk/>
            <pc:sldMk cId="2226301612" sldId="365"/>
            <ac:spMk id="3" creationId="{136CDA84-2A39-4DBC-9C27-3EAC3DB696F8}"/>
          </ac:spMkLst>
        </pc:spChg>
        <pc:spChg chg="add">
          <ac:chgData name=" " userId="5b1ffaffca9e6d6f" providerId="LiveId" clId="{677AA54C-62E0-4D11-A260-77D8FA466533}" dt="2020-05-24T07:26:10.256" v="45606" actId="26606"/>
          <ac:spMkLst>
            <pc:docMk/>
            <pc:sldMk cId="2226301612" sldId="365"/>
            <ac:spMk id="8" creationId="{DBF61EA3-B236-439E-9C0B-340980D56BEE}"/>
          </ac:spMkLst>
        </pc:spChg>
        <pc:spChg chg="add">
          <ac:chgData name=" " userId="5b1ffaffca9e6d6f" providerId="LiveId" clId="{677AA54C-62E0-4D11-A260-77D8FA466533}" dt="2020-05-24T07:26:10.256" v="45606" actId="26606"/>
          <ac:spMkLst>
            <pc:docMk/>
            <pc:sldMk cId="2226301612" sldId="365"/>
            <ac:spMk id="14" creationId="{E659831F-0D9A-4C63-9EBB-8435B85A440F}"/>
          </ac:spMkLst>
        </pc:spChg>
        <pc:grpChg chg="add">
          <ac:chgData name=" " userId="5b1ffaffca9e6d6f" providerId="LiveId" clId="{677AA54C-62E0-4D11-A260-77D8FA466533}" dt="2020-05-24T07:26:10.256" v="45606" actId="26606"/>
          <ac:grpSpMkLst>
            <pc:docMk/>
            <pc:sldMk cId="2226301612" sldId="365"/>
            <ac:grpSpMk id="10" creationId="{28FAF094-D087-493F-8DF9-A486C2D6BBAA}"/>
          </ac:grpSpMkLst>
        </pc:grpChg>
      </pc:sldChg>
      <pc:sldChg chg="addSp modSp new mod setBg">
        <pc:chgData name=" " userId="5b1ffaffca9e6d6f" providerId="LiveId" clId="{677AA54C-62E0-4D11-A260-77D8FA466533}" dt="2020-05-24T07:32:14.054" v="46191" actId="26606"/>
        <pc:sldMkLst>
          <pc:docMk/>
          <pc:sldMk cId="3920658164" sldId="366"/>
        </pc:sldMkLst>
        <pc:spChg chg="mod">
          <ac:chgData name=" " userId="5b1ffaffca9e6d6f" providerId="LiveId" clId="{677AA54C-62E0-4D11-A260-77D8FA466533}" dt="2020-05-24T07:32:14.054" v="46191" actId="26606"/>
          <ac:spMkLst>
            <pc:docMk/>
            <pc:sldMk cId="3920658164" sldId="366"/>
            <ac:spMk id="2" creationId="{84681155-FC43-4D74-9B2D-FE548E78CCD7}"/>
          </ac:spMkLst>
        </pc:spChg>
        <pc:spChg chg="mod">
          <ac:chgData name=" " userId="5b1ffaffca9e6d6f" providerId="LiveId" clId="{677AA54C-62E0-4D11-A260-77D8FA466533}" dt="2020-05-24T07:32:14.054" v="46191" actId="26606"/>
          <ac:spMkLst>
            <pc:docMk/>
            <pc:sldMk cId="3920658164" sldId="366"/>
            <ac:spMk id="3" creationId="{7A97B36E-3324-4940-9046-62D2A9045592}"/>
          </ac:spMkLst>
        </pc:spChg>
        <pc:spChg chg="add">
          <ac:chgData name=" " userId="5b1ffaffca9e6d6f" providerId="LiveId" clId="{677AA54C-62E0-4D11-A260-77D8FA466533}" dt="2020-05-24T07:32:14.054" v="46191" actId="26606"/>
          <ac:spMkLst>
            <pc:docMk/>
            <pc:sldMk cId="3920658164" sldId="366"/>
            <ac:spMk id="8" creationId="{DBF61EA3-B236-439E-9C0B-340980D56BEE}"/>
          </ac:spMkLst>
        </pc:spChg>
        <pc:spChg chg="add">
          <ac:chgData name=" " userId="5b1ffaffca9e6d6f" providerId="LiveId" clId="{677AA54C-62E0-4D11-A260-77D8FA466533}" dt="2020-05-24T07:32:14.054" v="46191" actId="26606"/>
          <ac:spMkLst>
            <pc:docMk/>
            <pc:sldMk cId="3920658164" sldId="366"/>
            <ac:spMk id="14" creationId="{E659831F-0D9A-4C63-9EBB-8435B85A440F}"/>
          </ac:spMkLst>
        </pc:spChg>
        <pc:grpChg chg="add">
          <ac:chgData name=" " userId="5b1ffaffca9e6d6f" providerId="LiveId" clId="{677AA54C-62E0-4D11-A260-77D8FA466533}" dt="2020-05-24T07:32:14.054" v="46191" actId="26606"/>
          <ac:grpSpMkLst>
            <pc:docMk/>
            <pc:sldMk cId="3920658164" sldId="366"/>
            <ac:grpSpMk id="10" creationId="{28FAF094-D087-493F-8DF9-A486C2D6BBAA}"/>
          </ac:grpSpMkLst>
        </pc:grpChg>
      </pc:sldChg>
      <pc:sldChg chg="addSp modSp new mod setBg">
        <pc:chgData name=" " userId="5b1ffaffca9e6d6f" providerId="LiveId" clId="{677AA54C-62E0-4D11-A260-77D8FA466533}" dt="2020-05-24T07:36:56.348" v="46673" actId="26606"/>
        <pc:sldMkLst>
          <pc:docMk/>
          <pc:sldMk cId="2926683051" sldId="367"/>
        </pc:sldMkLst>
        <pc:spChg chg="mod">
          <ac:chgData name=" " userId="5b1ffaffca9e6d6f" providerId="LiveId" clId="{677AA54C-62E0-4D11-A260-77D8FA466533}" dt="2020-05-24T07:36:56.348" v="46673" actId="26606"/>
          <ac:spMkLst>
            <pc:docMk/>
            <pc:sldMk cId="2926683051" sldId="367"/>
            <ac:spMk id="2" creationId="{7009DBDD-A01F-4519-BE45-C22D3DDF51DF}"/>
          </ac:spMkLst>
        </pc:spChg>
        <pc:spChg chg="mod">
          <ac:chgData name=" " userId="5b1ffaffca9e6d6f" providerId="LiveId" clId="{677AA54C-62E0-4D11-A260-77D8FA466533}" dt="2020-05-24T07:36:56.348" v="46673" actId="26606"/>
          <ac:spMkLst>
            <pc:docMk/>
            <pc:sldMk cId="2926683051" sldId="367"/>
            <ac:spMk id="3" creationId="{AD846E44-A2B0-46FD-B1DF-D714443695A3}"/>
          </ac:spMkLst>
        </pc:spChg>
        <pc:spChg chg="add">
          <ac:chgData name=" " userId="5b1ffaffca9e6d6f" providerId="LiveId" clId="{677AA54C-62E0-4D11-A260-77D8FA466533}" dt="2020-05-24T07:36:56.348" v="46673" actId="26606"/>
          <ac:spMkLst>
            <pc:docMk/>
            <pc:sldMk cId="2926683051" sldId="367"/>
            <ac:spMk id="8" creationId="{DBF61EA3-B236-439E-9C0B-340980D56BEE}"/>
          </ac:spMkLst>
        </pc:spChg>
        <pc:spChg chg="add">
          <ac:chgData name=" " userId="5b1ffaffca9e6d6f" providerId="LiveId" clId="{677AA54C-62E0-4D11-A260-77D8FA466533}" dt="2020-05-24T07:36:56.348" v="46673" actId="26606"/>
          <ac:spMkLst>
            <pc:docMk/>
            <pc:sldMk cId="2926683051" sldId="367"/>
            <ac:spMk id="14" creationId="{E659831F-0D9A-4C63-9EBB-8435B85A440F}"/>
          </ac:spMkLst>
        </pc:spChg>
        <pc:grpChg chg="add">
          <ac:chgData name=" " userId="5b1ffaffca9e6d6f" providerId="LiveId" clId="{677AA54C-62E0-4D11-A260-77D8FA466533}" dt="2020-05-24T07:36:56.348" v="46673" actId="26606"/>
          <ac:grpSpMkLst>
            <pc:docMk/>
            <pc:sldMk cId="2926683051" sldId="367"/>
            <ac:grpSpMk id="10" creationId="{28FAF094-D087-493F-8DF9-A486C2D6BBAA}"/>
          </ac:grpSpMkLst>
        </pc:grpChg>
      </pc:sldChg>
      <pc:sldChg chg="addSp modSp new mod setBg">
        <pc:chgData name=" " userId="5b1ffaffca9e6d6f" providerId="LiveId" clId="{677AA54C-62E0-4D11-A260-77D8FA466533}" dt="2020-05-24T07:42:48.986" v="47273" actId="20577"/>
        <pc:sldMkLst>
          <pc:docMk/>
          <pc:sldMk cId="3126684735" sldId="368"/>
        </pc:sldMkLst>
        <pc:spChg chg="mod">
          <ac:chgData name=" " userId="5b1ffaffca9e6d6f" providerId="LiveId" clId="{677AA54C-62E0-4D11-A260-77D8FA466533}" dt="2020-05-24T07:41:21.588" v="47113" actId="26606"/>
          <ac:spMkLst>
            <pc:docMk/>
            <pc:sldMk cId="3126684735" sldId="368"/>
            <ac:spMk id="2" creationId="{49F20491-41DC-426B-B196-9F17742A9A36}"/>
          </ac:spMkLst>
        </pc:spChg>
        <pc:spChg chg="mod">
          <ac:chgData name=" " userId="5b1ffaffca9e6d6f" providerId="LiveId" clId="{677AA54C-62E0-4D11-A260-77D8FA466533}" dt="2020-05-24T07:42:48.986" v="47273" actId="20577"/>
          <ac:spMkLst>
            <pc:docMk/>
            <pc:sldMk cId="3126684735" sldId="368"/>
            <ac:spMk id="3" creationId="{551832CE-109B-4E00-80CE-C681B7BFF7C5}"/>
          </ac:spMkLst>
        </pc:spChg>
        <pc:spChg chg="add">
          <ac:chgData name=" " userId="5b1ffaffca9e6d6f" providerId="LiveId" clId="{677AA54C-62E0-4D11-A260-77D8FA466533}" dt="2020-05-24T07:41:21.588" v="47113" actId="26606"/>
          <ac:spMkLst>
            <pc:docMk/>
            <pc:sldMk cId="3126684735" sldId="368"/>
            <ac:spMk id="8" creationId="{DBF61EA3-B236-439E-9C0B-340980D56BEE}"/>
          </ac:spMkLst>
        </pc:spChg>
        <pc:spChg chg="add">
          <ac:chgData name=" " userId="5b1ffaffca9e6d6f" providerId="LiveId" clId="{677AA54C-62E0-4D11-A260-77D8FA466533}" dt="2020-05-24T07:41:21.588" v="47113" actId="26606"/>
          <ac:spMkLst>
            <pc:docMk/>
            <pc:sldMk cId="3126684735" sldId="368"/>
            <ac:spMk id="14" creationId="{E659831F-0D9A-4C63-9EBB-8435B85A440F}"/>
          </ac:spMkLst>
        </pc:spChg>
        <pc:grpChg chg="add">
          <ac:chgData name=" " userId="5b1ffaffca9e6d6f" providerId="LiveId" clId="{677AA54C-62E0-4D11-A260-77D8FA466533}" dt="2020-05-24T07:41:21.588" v="47113" actId="26606"/>
          <ac:grpSpMkLst>
            <pc:docMk/>
            <pc:sldMk cId="3126684735" sldId="368"/>
            <ac:grpSpMk id="10" creationId="{28FAF094-D087-493F-8DF9-A486C2D6BBAA}"/>
          </ac:grpSpMkLst>
        </pc:grpChg>
      </pc:sldChg>
      <pc:sldChg chg="addSp modSp new mod setBg">
        <pc:chgData name=" " userId="5b1ffaffca9e6d6f" providerId="LiveId" clId="{677AA54C-62E0-4D11-A260-77D8FA466533}" dt="2020-05-24T13:14:01.772" v="47630" actId="26606"/>
        <pc:sldMkLst>
          <pc:docMk/>
          <pc:sldMk cId="1402026500" sldId="369"/>
        </pc:sldMkLst>
        <pc:spChg chg="mod">
          <ac:chgData name=" " userId="5b1ffaffca9e6d6f" providerId="LiveId" clId="{677AA54C-62E0-4D11-A260-77D8FA466533}" dt="2020-05-24T13:14:01.772" v="47630" actId="26606"/>
          <ac:spMkLst>
            <pc:docMk/>
            <pc:sldMk cId="1402026500" sldId="369"/>
            <ac:spMk id="2" creationId="{AB7A2A75-9993-41FE-95BB-9CB3CA739D4C}"/>
          </ac:spMkLst>
        </pc:spChg>
        <pc:spChg chg="mod">
          <ac:chgData name=" " userId="5b1ffaffca9e6d6f" providerId="LiveId" clId="{677AA54C-62E0-4D11-A260-77D8FA466533}" dt="2020-05-24T13:14:01.772" v="47630" actId="26606"/>
          <ac:spMkLst>
            <pc:docMk/>
            <pc:sldMk cId="1402026500" sldId="369"/>
            <ac:spMk id="3" creationId="{29BD77C2-2B6C-4C19-94DE-D5F60A14F0C5}"/>
          </ac:spMkLst>
        </pc:spChg>
        <pc:spChg chg="add">
          <ac:chgData name=" " userId="5b1ffaffca9e6d6f" providerId="LiveId" clId="{677AA54C-62E0-4D11-A260-77D8FA466533}" dt="2020-05-24T13:14:01.772" v="47630" actId="26606"/>
          <ac:spMkLst>
            <pc:docMk/>
            <pc:sldMk cId="1402026500" sldId="369"/>
            <ac:spMk id="8" creationId="{DBF61EA3-B236-439E-9C0B-340980D56BEE}"/>
          </ac:spMkLst>
        </pc:spChg>
        <pc:spChg chg="add">
          <ac:chgData name=" " userId="5b1ffaffca9e6d6f" providerId="LiveId" clId="{677AA54C-62E0-4D11-A260-77D8FA466533}" dt="2020-05-24T13:14:01.772" v="47630" actId="26606"/>
          <ac:spMkLst>
            <pc:docMk/>
            <pc:sldMk cId="1402026500" sldId="369"/>
            <ac:spMk id="14" creationId="{E659831F-0D9A-4C63-9EBB-8435B85A440F}"/>
          </ac:spMkLst>
        </pc:spChg>
        <pc:grpChg chg="add">
          <ac:chgData name=" " userId="5b1ffaffca9e6d6f" providerId="LiveId" clId="{677AA54C-62E0-4D11-A260-77D8FA466533}" dt="2020-05-24T13:14:01.772" v="47630" actId="26606"/>
          <ac:grpSpMkLst>
            <pc:docMk/>
            <pc:sldMk cId="1402026500" sldId="369"/>
            <ac:grpSpMk id="10" creationId="{28FAF094-D087-493F-8DF9-A486C2D6BBAA}"/>
          </ac:grpSpMkLst>
        </pc:grpChg>
      </pc:sldChg>
      <pc:sldChg chg="addSp modSp new mod setBg">
        <pc:chgData name=" " userId="5b1ffaffca9e6d6f" providerId="LiveId" clId="{677AA54C-62E0-4D11-A260-77D8FA466533}" dt="2020-05-24T13:19:31.381" v="48051" actId="26606"/>
        <pc:sldMkLst>
          <pc:docMk/>
          <pc:sldMk cId="3977835723" sldId="370"/>
        </pc:sldMkLst>
        <pc:spChg chg="mod">
          <ac:chgData name=" " userId="5b1ffaffca9e6d6f" providerId="LiveId" clId="{677AA54C-62E0-4D11-A260-77D8FA466533}" dt="2020-05-24T13:19:31.381" v="48051" actId="26606"/>
          <ac:spMkLst>
            <pc:docMk/>
            <pc:sldMk cId="3977835723" sldId="370"/>
            <ac:spMk id="2" creationId="{53727F08-E887-4F1D-AA49-7777C883811D}"/>
          </ac:spMkLst>
        </pc:spChg>
        <pc:spChg chg="mod">
          <ac:chgData name=" " userId="5b1ffaffca9e6d6f" providerId="LiveId" clId="{677AA54C-62E0-4D11-A260-77D8FA466533}" dt="2020-05-24T13:19:31.381" v="48051" actId="26606"/>
          <ac:spMkLst>
            <pc:docMk/>
            <pc:sldMk cId="3977835723" sldId="370"/>
            <ac:spMk id="3" creationId="{0410F743-6EAB-4792-8C85-970A7C568B49}"/>
          </ac:spMkLst>
        </pc:spChg>
        <pc:spChg chg="add">
          <ac:chgData name=" " userId="5b1ffaffca9e6d6f" providerId="LiveId" clId="{677AA54C-62E0-4D11-A260-77D8FA466533}" dt="2020-05-24T13:19:31.381" v="48051" actId="26606"/>
          <ac:spMkLst>
            <pc:docMk/>
            <pc:sldMk cId="3977835723" sldId="370"/>
            <ac:spMk id="8" creationId="{DBF61EA3-B236-439E-9C0B-340980D56BEE}"/>
          </ac:spMkLst>
        </pc:spChg>
        <pc:spChg chg="add">
          <ac:chgData name=" " userId="5b1ffaffca9e6d6f" providerId="LiveId" clId="{677AA54C-62E0-4D11-A260-77D8FA466533}" dt="2020-05-24T13:19:31.381" v="48051" actId="26606"/>
          <ac:spMkLst>
            <pc:docMk/>
            <pc:sldMk cId="3977835723" sldId="370"/>
            <ac:spMk id="14" creationId="{E659831F-0D9A-4C63-9EBB-8435B85A440F}"/>
          </ac:spMkLst>
        </pc:spChg>
        <pc:grpChg chg="add">
          <ac:chgData name=" " userId="5b1ffaffca9e6d6f" providerId="LiveId" clId="{677AA54C-62E0-4D11-A260-77D8FA466533}" dt="2020-05-24T13:19:31.381" v="48051" actId="26606"/>
          <ac:grpSpMkLst>
            <pc:docMk/>
            <pc:sldMk cId="3977835723" sldId="370"/>
            <ac:grpSpMk id="10" creationId="{28FAF094-D087-493F-8DF9-A486C2D6BBAA}"/>
          </ac:grpSpMkLst>
        </pc:grpChg>
      </pc:sldChg>
      <pc:sldChg chg="addSp modSp new mod setBg">
        <pc:chgData name=" " userId="5b1ffaffca9e6d6f" providerId="LiveId" clId="{677AA54C-62E0-4D11-A260-77D8FA466533}" dt="2020-05-24T13:24:34.496" v="48568" actId="26606"/>
        <pc:sldMkLst>
          <pc:docMk/>
          <pc:sldMk cId="2473794124" sldId="371"/>
        </pc:sldMkLst>
        <pc:spChg chg="mod">
          <ac:chgData name=" " userId="5b1ffaffca9e6d6f" providerId="LiveId" clId="{677AA54C-62E0-4D11-A260-77D8FA466533}" dt="2020-05-24T13:24:34.496" v="48568" actId="26606"/>
          <ac:spMkLst>
            <pc:docMk/>
            <pc:sldMk cId="2473794124" sldId="371"/>
            <ac:spMk id="2" creationId="{A47AA240-67AB-44E5-93F8-17F6B3FF033E}"/>
          </ac:spMkLst>
        </pc:spChg>
        <pc:spChg chg="mod">
          <ac:chgData name=" " userId="5b1ffaffca9e6d6f" providerId="LiveId" clId="{677AA54C-62E0-4D11-A260-77D8FA466533}" dt="2020-05-24T13:24:34.496" v="48568" actId="26606"/>
          <ac:spMkLst>
            <pc:docMk/>
            <pc:sldMk cId="2473794124" sldId="371"/>
            <ac:spMk id="3" creationId="{835665E3-167F-41B3-A92F-ED12039487F8}"/>
          </ac:spMkLst>
        </pc:spChg>
        <pc:spChg chg="add">
          <ac:chgData name=" " userId="5b1ffaffca9e6d6f" providerId="LiveId" clId="{677AA54C-62E0-4D11-A260-77D8FA466533}" dt="2020-05-24T13:24:34.496" v="48568" actId="26606"/>
          <ac:spMkLst>
            <pc:docMk/>
            <pc:sldMk cId="2473794124" sldId="371"/>
            <ac:spMk id="8" creationId="{4DA718D0-4865-4629-8134-44F68D41D574}"/>
          </ac:spMkLst>
        </pc:spChg>
        <pc:spChg chg="add">
          <ac:chgData name=" " userId="5b1ffaffca9e6d6f" providerId="LiveId" clId="{677AA54C-62E0-4D11-A260-77D8FA466533}" dt="2020-05-24T13:24:34.496" v="48568" actId="26606"/>
          <ac:spMkLst>
            <pc:docMk/>
            <pc:sldMk cId="2473794124" sldId="371"/>
            <ac:spMk id="14" creationId="{CBC4F608-B4B8-48C3-9572-C0F061B1CD99}"/>
          </ac:spMkLst>
        </pc:spChg>
        <pc:grpChg chg="add">
          <ac:chgData name=" " userId="5b1ffaffca9e6d6f" providerId="LiveId" clId="{677AA54C-62E0-4D11-A260-77D8FA466533}" dt="2020-05-24T13:24:34.496" v="48568" actId="26606"/>
          <ac:grpSpMkLst>
            <pc:docMk/>
            <pc:sldMk cId="2473794124" sldId="371"/>
            <ac:grpSpMk id="10" creationId="{65167ED7-6315-43AB-B1B6-C326D5FD8F84}"/>
          </ac:grpSpMkLst>
        </pc:grpChg>
      </pc:sldChg>
      <pc:sldChg chg="addSp modSp new mod setBg">
        <pc:chgData name=" " userId="5b1ffaffca9e6d6f" providerId="LiveId" clId="{677AA54C-62E0-4D11-A260-77D8FA466533}" dt="2020-05-24T13:27:54.947" v="48939" actId="26606"/>
        <pc:sldMkLst>
          <pc:docMk/>
          <pc:sldMk cId="897892825" sldId="372"/>
        </pc:sldMkLst>
        <pc:spChg chg="mod">
          <ac:chgData name=" " userId="5b1ffaffca9e6d6f" providerId="LiveId" clId="{677AA54C-62E0-4D11-A260-77D8FA466533}" dt="2020-05-24T13:27:54.947" v="48939" actId="26606"/>
          <ac:spMkLst>
            <pc:docMk/>
            <pc:sldMk cId="897892825" sldId="372"/>
            <ac:spMk id="2" creationId="{7AC241DA-C55A-4FF5-8B24-E6A372932AFD}"/>
          </ac:spMkLst>
        </pc:spChg>
        <pc:spChg chg="mod">
          <ac:chgData name=" " userId="5b1ffaffca9e6d6f" providerId="LiveId" clId="{677AA54C-62E0-4D11-A260-77D8FA466533}" dt="2020-05-24T13:27:54.947" v="48939" actId="26606"/>
          <ac:spMkLst>
            <pc:docMk/>
            <pc:sldMk cId="897892825" sldId="372"/>
            <ac:spMk id="3" creationId="{CD40E093-BC6E-418E-A755-C6C43507F0F4}"/>
          </ac:spMkLst>
        </pc:spChg>
        <pc:spChg chg="add">
          <ac:chgData name=" " userId="5b1ffaffca9e6d6f" providerId="LiveId" clId="{677AA54C-62E0-4D11-A260-77D8FA466533}" dt="2020-05-24T13:27:54.947" v="48939" actId="26606"/>
          <ac:spMkLst>
            <pc:docMk/>
            <pc:sldMk cId="897892825" sldId="372"/>
            <ac:spMk id="8" creationId="{4DA718D0-4865-4629-8134-44F68D41D574}"/>
          </ac:spMkLst>
        </pc:spChg>
        <pc:spChg chg="add">
          <ac:chgData name=" " userId="5b1ffaffca9e6d6f" providerId="LiveId" clId="{677AA54C-62E0-4D11-A260-77D8FA466533}" dt="2020-05-24T13:27:54.947" v="48939" actId="26606"/>
          <ac:spMkLst>
            <pc:docMk/>
            <pc:sldMk cId="897892825" sldId="372"/>
            <ac:spMk id="14" creationId="{CBC4F608-B4B8-48C3-9572-C0F061B1CD99}"/>
          </ac:spMkLst>
        </pc:spChg>
        <pc:grpChg chg="add">
          <ac:chgData name=" " userId="5b1ffaffca9e6d6f" providerId="LiveId" clId="{677AA54C-62E0-4D11-A260-77D8FA466533}" dt="2020-05-24T13:27:54.947" v="48939" actId="26606"/>
          <ac:grpSpMkLst>
            <pc:docMk/>
            <pc:sldMk cId="897892825" sldId="372"/>
            <ac:grpSpMk id="10" creationId="{65167ED7-6315-43AB-B1B6-C326D5FD8F84}"/>
          </ac:grpSpMkLst>
        </pc:grpChg>
      </pc:sldChg>
      <pc:sldChg chg="addSp modSp new mod setBg">
        <pc:chgData name=" " userId="5b1ffaffca9e6d6f" providerId="LiveId" clId="{677AA54C-62E0-4D11-A260-77D8FA466533}" dt="2020-05-24T13:35:10.670" v="49668" actId="26606"/>
        <pc:sldMkLst>
          <pc:docMk/>
          <pc:sldMk cId="2437555849" sldId="373"/>
        </pc:sldMkLst>
        <pc:spChg chg="mod">
          <ac:chgData name=" " userId="5b1ffaffca9e6d6f" providerId="LiveId" clId="{677AA54C-62E0-4D11-A260-77D8FA466533}" dt="2020-05-24T13:35:10.670" v="49668" actId="26606"/>
          <ac:spMkLst>
            <pc:docMk/>
            <pc:sldMk cId="2437555849" sldId="373"/>
            <ac:spMk id="2" creationId="{5E878634-C2B1-4BC8-ACC8-71233159DF3B}"/>
          </ac:spMkLst>
        </pc:spChg>
        <pc:spChg chg="mod">
          <ac:chgData name=" " userId="5b1ffaffca9e6d6f" providerId="LiveId" clId="{677AA54C-62E0-4D11-A260-77D8FA466533}" dt="2020-05-24T13:35:10.670" v="49668" actId="26606"/>
          <ac:spMkLst>
            <pc:docMk/>
            <pc:sldMk cId="2437555849" sldId="373"/>
            <ac:spMk id="3" creationId="{5425606C-FB7A-4E63-A7D1-070ED563FC12}"/>
          </ac:spMkLst>
        </pc:spChg>
        <pc:spChg chg="add">
          <ac:chgData name=" " userId="5b1ffaffca9e6d6f" providerId="LiveId" clId="{677AA54C-62E0-4D11-A260-77D8FA466533}" dt="2020-05-24T13:35:10.670" v="49668" actId="26606"/>
          <ac:spMkLst>
            <pc:docMk/>
            <pc:sldMk cId="2437555849" sldId="373"/>
            <ac:spMk id="8" creationId="{827B839B-9ADE-406B-8590-F1CAEDED45A1}"/>
          </ac:spMkLst>
        </pc:spChg>
        <pc:spChg chg="add">
          <ac:chgData name=" " userId="5b1ffaffca9e6d6f" providerId="LiveId" clId="{677AA54C-62E0-4D11-A260-77D8FA466533}" dt="2020-05-24T13:35:10.670" v="49668" actId="26606"/>
          <ac:spMkLst>
            <pc:docMk/>
            <pc:sldMk cId="2437555849" sldId="373"/>
            <ac:spMk id="10" creationId="{CFE45BF0-46DB-408C-B5F7-7B11716805D4}"/>
          </ac:spMkLst>
        </pc:spChg>
        <pc:spChg chg="add">
          <ac:chgData name=" " userId="5b1ffaffca9e6d6f" providerId="LiveId" clId="{677AA54C-62E0-4D11-A260-77D8FA466533}" dt="2020-05-24T13:35:10.670" v="49668" actId="26606"/>
          <ac:spMkLst>
            <pc:docMk/>
            <pc:sldMk cId="2437555849" sldId="373"/>
            <ac:spMk id="12" creationId="{2AEBC8F2-97B1-41B4-93F1-2D289E197FBA}"/>
          </ac:spMkLst>
        </pc:spChg>
        <pc:spChg chg="add">
          <ac:chgData name=" " userId="5b1ffaffca9e6d6f" providerId="LiveId" clId="{677AA54C-62E0-4D11-A260-77D8FA466533}" dt="2020-05-24T13:35:10.670" v="49668" actId="26606"/>
          <ac:spMkLst>
            <pc:docMk/>
            <pc:sldMk cId="2437555849" sldId="373"/>
            <ac:spMk id="14" creationId="{472E3A19-F5D5-48FC-BB9C-48C2F68F598B}"/>
          </ac:spMkLst>
        </pc:spChg>
        <pc:spChg chg="add">
          <ac:chgData name=" " userId="5b1ffaffca9e6d6f" providerId="LiveId" clId="{677AA54C-62E0-4D11-A260-77D8FA466533}" dt="2020-05-24T13:35:10.670" v="49668" actId="26606"/>
          <ac:spMkLst>
            <pc:docMk/>
            <pc:sldMk cId="2437555849" sldId="373"/>
            <ac:spMk id="16" creationId="{7A62E32F-BB65-43A8-8EB5-92346890E549}"/>
          </ac:spMkLst>
        </pc:spChg>
        <pc:spChg chg="add">
          <ac:chgData name=" " userId="5b1ffaffca9e6d6f" providerId="LiveId" clId="{677AA54C-62E0-4D11-A260-77D8FA466533}" dt="2020-05-24T13:35:10.670" v="49668" actId="26606"/>
          <ac:spMkLst>
            <pc:docMk/>
            <pc:sldMk cId="2437555849" sldId="373"/>
            <ac:spMk id="18" creationId="{14E91B64-9FCC-451E-AFB4-A827D6329367}"/>
          </ac:spMkLst>
        </pc:spChg>
      </pc:sldChg>
      <pc:sldChg chg="addSp modSp new mod setBg">
        <pc:chgData name=" " userId="5b1ffaffca9e6d6f" providerId="LiveId" clId="{677AA54C-62E0-4D11-A260-77D8FA466533}" dt="2020-05-30T07:54:02.215" v="50198" actId="26606"/>
        <pc:sldMkLst>
          <pc:docMk/>
          <pc:sldMk cId="3107878204" sldId="374"/>
        </pc:sldMkLst>
        <pc:spChg chg="mod">
          <ac:chgData name=" " userId="5b1ffaffca9e6d6f" providerId="LiveId" clId="{677AA54C-62E0-4D11-A260-77D8FA466533}" dt="2020-05-30T07:54:02.215" v="50198" actId="26606"/>
          <ac:spMkLst>
            <pc:docMk/>
            <pc:sldMk cId="3107878204" sldId="374"/>
            <ac:spMk id="2" creationId="{296AC1D7-CAC1-427E-9618-54F8B44F94AD}"/>
          </ac:spMkLst>
        </pc:spChg>
        <pc:spChg chg="mod">
          <ac:chgData name=" " userId="5b1ffaffca9e6d6f" providerId="LiveId" clId="{677AA54C-62E0-4D11-A260-77D8FA466533}" dt="2020-05-30T07:54:02.215" v="50198" actId="26606"/>
          <ac:spMkLst>
            <pc:docMk/>
            <pc:sldMk cId="3107878204" sldId="374"/>
            <ac:spMk id="3" creationId="{B2956516-9B97-4A29-B9A1-4ACE68419B78}"/>
          </ac:spMkLst>
        </pc:spChg>
        <pc:spChg chg="add">
          <ac:chgData name=" " userId="5b1ffaffca9e6d6f" providerId="LiveId" clId="{677AA54C-62E0-4D11-A260-77D8FA466533}" dt="2020-05-30T07:54:02.215" v="50198" actId="26606"/>
          <ac:spMkLst>
            <pc:docMk/>
            <pc:sldMk cId="3107878204" sldId="374"/>
            <ac:spMk id="8" creationId="{3B854194-185D-494D-905C-7C7CB2E30F6E}"/>
          </ac:spMkLst>
        </pc:spChg>
        <pc:spChg chg="add">
          <ac:chgData name=" " userId="5b1ffaffca9e6d6f" providerId="LiveId" clId="{677AA54C-62E0-4D11-A260-77D8FA466533}" dt="2020-05-30T07:54:02.215" v="50198" actId="26606"/>
          <ac:spMkLst>
            <pc:docMk/>
            <pc:sldMk cId="3107878204" sldId="374"/>
            <ac:spMk id="10" creationId="{B4F5FA0D-0104-4987-8241-EFF7C85B88DE}"/>
          </ac:spMkLst>
        </pc:spChg>
        <pc:picChg chg="add">
          <ac:chgData name=" " userId="5b1ffaffca9e6d6f" providerId="LiveId" clId="{677AA54C-62E0-4D11-A260-77D8FA466533}" dt="2020-05-30T07:54:02.215" v="50198" actId="26606"/>
          <ac:picMkLst>
            <pc:docMk/>
            <pc:sldMk cId="3107878204" sldId="374"/>
            <ac:picMk id="12" creationId="{2897127E-6CEF-446C-BE87-93B7C46E49D1}"/>
          </ac:picMkLst>
        </pc:picChg>
      </pc:sldChg>
      <pc:sldChg chg="addSp modSp new mod setBg">
        <pc:chgData name=" " userId="5b1ffaffca9e6d6f" providerId="LiveId" clId="{677AA54C-62E0-4D11-A260-77D8FA466533}" dt="2020-05-30T07:56:59.571" v="50528" actId="26606"/>
        <pc:sldMkLst>
          <pc:docMk/>
          <pc:sldMk cId="2396678522" sldId="375"/>
        </pc:sldMkLst>
        <pc:spChg chg="mod">
          <ac:chgData name=" " userId="5b1ffaffca9e6d6f" providerId="LiveId" clId="{677AA54C-62E0-4D11-A260-77D8FA466533}" dt="2020-05-30T07:56:59.571" v="50528" actId="26606"/>
          <ac:spMkLst>
            <pc:docMk/>
            <pc:sldMk cId="2396678522" sldId="375"/>
            <ac:spMk id="2" creationId="{F0B8EF35-2528-44CC-9E19-60B815D2D364}"/>
          </ac:spMkLst>
        </pc:spChg>
        <pc:spChg chg="mod">
          <ac:chgData name=" " userId="5b1ffaffca9e6d6f" providerId="LiveId" clId="{677AA54C-62E0-4D11-A260-77D8FA466533}" dt="2020-05-30T07:56:59.571" v="50528" actId="26606"/>
          <ac:spMkLst>
            <pc:docMk/>
            <pc:sldMk cId="2396678522" sldId="375"/>
            <ac:spMk id="3" creationId="{EFEA4AA2-0804-4DB1-9835-AF993A5A63C8}"/>
          </ac:spMkLst>
        </pc:spChg>
        <pc:spChg chg="add">
          <ac:chgData name=" " userId="5b1ffaffca9e6d6f" providerId="LiveId" clId="{677AA54C-62E0-4D11-A260-77D8FA466533}" dt="2020-05-30T07:56:59.571" v="50528" actId="26606"/>
          <ac:spMkLst>
            <pc:docMk/>
            <pc:sldMk cId="2396678522" sldId="375"/>
            <ac:spMk id="8" creationId="{3B854194-185D-494D-905C-7C7CB2E30F6E}"/>
          </ac:spMkLst>
        </pc:spChg>
        <pc:spChg chg="add">
          <ac:chgData name=" " userId="5b1ffaffca9e6d6f" providerId="LiveId" clId="{677AA54C-62E0-4D11-A260-77D8FA466533}" dt="2020-05-30T07:56:59.571" v="50528" actId="26606"/>
          <ac:spMkLst>
            <pc:docMk/>
            <pc:sldMk cId="2396678522" sldId="375"/>
            <ac:spMk id="10" creationId="{B4F5FA0D-0104-4987-8241-EFF7C85B88DE}"/>
          </ac:spMkLst>
        </pc:spChg>
        <pc:picChg chg="add">
          <ac:chgData name=" " userId="5b1ffaffca9e6d6f" providerId="LiveId" clId="{677AA54C-62E0-4D11-A260-77D8FA466533}" dt="2020-05-30T07:56:59.571" v="50528" actId="26606"/>
          <ac:picMkLst>
            <pc:docMk/>
            <pc:sldMk cId="2396678522" sldId="375"/>
            <ac:picMk id="12" creationId="{2897127E-6CEF-446C-BE87-93B7C46E49D1}"/>
          </ac:picMkLst>
        </pc:picChg>
      </pc:sldChg>
      <pc:sldChg chg="addSp modSp new mod setBg">
        <pc:chgData name=" " userId="5b1ffaffca9e6d6f" providerId="LiveId" clId="{677AA54C-62E0-4D11-A260-77D8FA466533}" dt="2020-05-30T08:02:30.261" v="51177" actId="20577"/>
        <pc:sldMkLst>
          <pc:docMk/>
          <pc:sldMk cId="3043019074" sldId="376"/>
        </pc:sldMkLst>
        <pc:spChg chg="mod">
          <ac:chgData name=" " userId="5b1ffaffca9e6d6f" providerId="LiveId" clId="{677AA54C-62E0-4D11-A260-77D8FA466533}" dt="2020-05-30T08:01:12.829" v="51027" actId="26606"/>
          <ac:spMkLst>
            <pc:docMk/>
            <pc:sldMk cId="3043019074" sldId="376"/>
            <ac:spMk id="2" creationId="{EA1470FF-85E4-44CA-85AF-59270C2377ED}"/>
          </ac:spMkLst>
        </pc:spChg>
        <pc:spChg chg="mod">
          <ac:chgData name=" " userId="5b1ffaffca9e6d6f" providerId="LiveId" clId="{677AA54C-62E0-4D11-A260-77D8FA466533}" dt="2020-05-30T08:02:30.261" v="51177" actId="20577"/>
          <ac:spMkLst>
            <pc:docMk/>
            <pc:sldMk cId="3043019074" sldId="376"/>
            <ac:spMk id="3" creationId="{0FADE44A-45C9-4B5D-BED6-34FC328E1627}"/>
          </ac:spMkLst>
        </pc:spChg>
        <pc:spChg chg="add">
          <ac:chgData name=" " userId="5b1ffaffca9e6d6f" providerId="LiveId" clId="{677AA54C-62E0-4D11-A260-77D8FA466533}" dt="2020-05-30T08:01:12.829" v="51027" actId="26606"/>
          <ac:spMkLst>
            <pc:docMk/>
            <pc:sldMk cId="3043019074" sldId="376"/>
            <ac:spMk id="8" creationId="{3B854194-185D-494D-905C-7C7CB2E30F6E}"/>
          </ac:spMkLst>
        </pc:spChg>
        <pc:spChg chg="add">
          <ac:chgData name=" " userId="5b1ffaffca9e6d6f" providerId="LiveId" clId="{677AA54C-62E0-4D11-A260-77D8FA466533}" dt="2020-05-30T08:01:12.829" v="51027" actId="26606"/>
          <ac:spMkLst>
            <pc:docMk/>
            <pc:sldMk cId="3043019074" sldId="376"/>
            <ac:spMk id="10" creationId="{B4F5FA0D-0104-4987-8241-EFF7C85B88DE}"/>
          </ac:spMkLst>
        </pc:spChg>
        <pc:picChg chg="add">
          <ac:chgData name=" " userId="5b1ffaffca9e6d6f" providerId="LiveId" clId="{677AA54C-62E0-4D11-A260-77D8FA466533}" dt="2020-05-30T08:01:12.829" v="51027" actId="26606"/>
          <ac:picMkLst>
            <pc:docMk/>
            <pc:sldMk cId="3043019074" sldId="376"/>
            <ac:picMk id="12" creationId="{2897127E-6CEF-446C-BE87-93B7C46E49D1}"/>
          </ac:picMkLst>
        </pc:picChg>
      </pc:sldChg>
      <pc:sldChg chg="addSp modSp new mod setBg setClrOvrMap">
        <pc:chgData name=" " userId="5b1ffaffca9e6d6f" providerId="LiveId" clId="{677AA54C-62E0-4D11-A260-77D8FA466533}" dt="2020-05-30T08:03:55.456" v="51378" actId="26606"/>
        <pc:sldMkLst>
          <pc:docMk/>
          <pc:sldMk cId="691897675" sldId="377"/>
        </pc:sldMkLst>
        <pc:spChg chg="mod">
          <ac:chgData name=" " userId="5b1ffaffca9e6d6f" providerId="LiveId" clId="{677AA54C-62E0-4D11-A260-77D8FA466533}" dt="2020-05-30T08:03:55.456" v="51378" actId="26606"/>
          <ac:spMkLst>
            <pc:docMk/>
            <pc:sldMk cId="691897675" sldId="377"/>
            <ac:spMk id="2" creationId="{8AD87915-FAA8-4163-AF0F-154F04369FBF}"/>
          </ac:spMkLst>
        </pc:spChg>
        <pc:spChg chg="mod">
          <ac:chgData name=" " userId="5b1ffaffca9e6d6f" providerId="LiveId" clId="{677AA54C-62E0-4D11-A260-77D8FA466533}" dt="2020-05-30T08:03:55.456" v="51378" actId="26606"/>
          <ac:spMkLst>
            <pc:docMk/>
            <pc:sldMk cId="691897675" sldId="377"/>
            <ac:spMk id="3" creationId="{216866E2-35C1-4B85-8EAA-7587E4F9401E}"/>
          </ac:spMkLst>
        </pc:spChg>
        <pc:spChg chg="add">
          <ac:chgData name=" " userId="5b1ffaffca9e6d6f" providerId="LiveId" clId="{677AA54C-62E0-4D11-A260-77D8FA466533}" dt="2020-05-30T08:03:55.456" v="51378" actId="26606"/>
          <ac:spMkLst>
            <pc:docMk/>
            <pc:sldMk cId="691897675" sldId="377"/>
            <ac:spMk id="8" creationId="{2CB6C291-6CAF-46DF-ACFF-AADF0FD03F58}"/>
          </ac:spMkLst>
        </pc:spChg>
        <pc:spChg chg="add">
          <ac:chgData name=" " userId="5b1ffaffca9e6d6f" providerId="LiveId" clId="{677AA54C-62E0-4D11-A260-77D8FA466533}" dt="2020-05-30T08:03:55.456" v="51378" actId="26606"/>
          <ac:spMkLst>
            <pc:docMk/>
            <pc:sldMk cId="691897675" sldId="377"/>
            <ac:spMk id="12" creationId="{4735DC46-5663-471D-AADB-81E00E65BCC6}"/>
          </ac:spMkLst>
        </pc:spChg>
        <pc:picChg chg="add">
          <ac:chgData name=" " userId="5b1ffaffca9e6d6f" providerId="LiveId" clId="{677AA54C-62E0-4D11-A260-77D8FA466533}" dt="2020-05-30T08:03:55.456" v="51378" actId="26606"/>
          <ac:picMkLst>
            <pc:docMk/>
            <pc:sldMk cId="691897675" sldId="377"/>
            <ac:picMk id="10" creationId="{1EBADBCA-DA20-4279-93C6-011DEF18AA71}"/>
          </ac:picMkLst>
        </pc:picChg>
      </pc:sldChg>
      <pc:sldChg chg="addSp modSp new mod setBg">
        <pc:chgData name=" " userId="5b1ffaffca9e6d6f" providerId="LiveId" clId="{677AA54C-62E0-4D11-A260-77D8FA466533}" dt="2020-06-01T08:47:22.444" v="51890" actId="26606"/>
        <pc:sldMkLst>
          <pc:docMk/>
          <pc:sldMk cId="4112633664" sldId="378"/>
        </pc:sldMkLst>
        <pc:spChg chg="mod">
          <ac:chgData name=" " userId="5b1ffaffca9e6d6f" providerId="LiveId" clId="{677AA54C-62E0-4D11-A260-77D8FA466533}" dt="2020-06-01T08:47:22.444" v="51890" actId="26606"/>
          <ac:spMkLst>
            <pc:docMk/>
            <pc:sldMk cId="4112633664" sldId="378"/>
            <ac:spMk id="2" creationId="{35536A93-8121-4817-9646-B7BA78B494FF}"/>
          </ac:spMkLst>
        </pc:spChg>
        <pc:spChg chg="mod">
          <ac:chgData name=" " userId="5b1ffaffca9e6d6f" providerId="LiveId" clId="{677AA54C-62E0-4D11-A260-77D8FA466533}" dt="2020-06-01T08:47:22.444" v="51890" actId="26606"/>
          <ac:spMkLst>
            <pc:docMk/>
            <pc:sldMk cId="4112633664" sldId="378"/>
            <ac:spMk id="3" creationId="{18F7B4CA-F226-4106-AC9D-21561C96B4EF}"/>
          </ac:spMkLst>
        </pc:spChg>
        <pc:spChg chg="add">
          <ac:chgData name=" " userId="5b1ffaffca9e6d6f" providerId="LiveId" clId="{677AA54C-62E0-4D11-A260-77D8FA466533}" dt="2020-06-01T08:47:22.444" v="51890" actId="26606"/>
          <ac:spMkLst>
            <pc:docMk/>
            <pc:sldMk cId="4112633664" sldId="378"/>
            <ac:spMk id="8" creationId="{8D70B121-56F4-4848-B38B-182089D909FA}"/>
          </ac:spMkLst>
        </pc:spChg>
        <pc:cxnChg chg="add">
          <ac:chgData name=" " userId="5b1ffaffca9e6d6f" providerId="LiveId" clId="{677AA54C-62E0-4D11-A260-77D8FA466533}" dt="2020-06-01T08:47:22.444" v="51890" actId="26606"/>
          <ac:cxnSpMkLst>
            <pc:docMk/>
            <pc:sldMk cId="4112633664" sldId="378"/>
            <ac:cxnSpMk id="10" creationId="{2D72A2C9-F3CA-4216-8BAD-FA4C970C3C4E}"/>
          </ac:cxnSpMkLst>
        </pc:cxnChg>
      </pc:sldChg>
      <pc:sldChg chg="addSp modSp new mod setBg">
        <pc:chgData name=" " userId="5b1ffaffca9e6d6f" providerId="LiveId" clId="{677AA54C-62E0-4D11-A260-77D8FA466533}" dt="2020-06-01T08:50:01.718" v="52196" actId="26606"/>
        <pc:sldMkLst>
          <pc:docMk/>
          <pc:sldMk cId="2191324914" sldId="379"/>
        </pc:sldMkLst>
        <pc:spChg chg="mod">
          <ac:chgData name=" " userId="5b1ffaffca9e6d6f" providerId="LiveId" clId="{677AA54C-62E0-4D11-A260-77D8FA466533}" dt="2020-06-01T08:50:01.718" v="52196" actId="26606"/>
          <ac:spMkLst>
            <pc:docMk/>
            <pc:sldMk cId="2191324914" sldId="379"/>
            <ac:spMk id="2" creationId="{7C3E2B02-B97C-48FE-BF7D-C35922C48E7D}"/>
          </ac:spMkLst>
        </pc:spChg>
        <pc:spChg chg="mod">
          <ac:chgData name=" " userId="5b1ffaffca9e6d6f" providerId="LiveId" clId="{677AA54C-62E0-4D11-A260-77D8FA466533}" dt="2020-06-01T08:50:01.718" v="52196" actId="26606"/>
          <ac:spMkLst>
            <pc:docMk/>
            <pc:sldMk cId="2191324914" sldId="379"/>
            <ac:spMk id="3" creationId="{34185BB4-55F6-46F4-A842-46512DA42E3E}"/>
          </ac:spMkLst>
        </pc:spChg>
        <pc:spChg chg="add">
          <ac:chgData name=" " userId="5b1ffaffca9e6d6f" providerId="LiveId" clId="{677AA54C-62E0-4D11-A260-77D8FA466533}" dt="2020-06-01T08:50:01.718" v="52196" actId="26606"/>
          <ac:spMkLst>
            <pc:docMk/>
            <pc:sldMk cId="2191324914" sldId="379"/>
            <ac:spMk id="8" creationId="{8D70B121-56F4-4848-B38B-182089D909FA}"/>
          </ac:spMkLst>
        </pc:spChg>
        <pc:cxnChg chg="add">
          <ac:chgData name=" " userId="5b1ffaffca9e6d6f" providerId="LiveId" clId="{677AA54C-62E0-4D11-A260-77D8FA466533}" dt="2020-06-01T08:50:01.718" v="52196" actId="26606"/>
          <ac:cxnSpMkLst>
            <pc:docMk/>
            <pc:sldMk cId="2191324914" sldId="379"/>
            <ac:cxnSpMk id="10" creationId="{2D72A2C9-F3CA-4216-8BAD-FA4C970C3C4E}"/>
          </ac:cxnSpMkLst>
        </pc:cxnChg>
      </pc:sldChg>
      <pc:sldChg chg="addSp modSp new mod setBg">
        <pc:chgData name=" " userId="5b1ffaffca9e6d6f" providerId="LiveId" clId="{677AA54C-62E0-4D11-A260-77D8FA466533}" dt="2020-06-01T08:55:03.858" v="52819" actId="26606"/>
        <pc:sldMkLst>
          <pc:docMk/>
          <pc:sldMk cId="4123615974" sldId="380"/>
        </pc:sldMkLst>
        <pc:spChg chg="mod">
          <ac:chgData name=" " userId="5b1ffaffca9e6d6f" providerId="LiveId" clId="{677AA54C-62E0-4D11-A260-77D8FA466533}" dt="2020-06-01T08:55:03.858" v="52819" actId="26606"/>
          <ac:spMkLst>
            <pc:docMk/>
            <pc:sldMk cId="4123615974" sldId="380"/>
            <ac:spMk id="2" creationId="{0E17D9AB-2C00-403F-93D8-7A910AC7B9D0}"/>
          </ac:spMkLst>
        </pc:spChg>
        <pc:spChg chg="mod">
          <ac:chgData name=" " userId="5b1ffaffca9e6d6f" providerId="LiveId" clId="{677AA54C-62E0-4D11-A260-77D8FA466533}" dt="2020-06-01T08:55:03.858" v="52819" actId="26606"/>
          <ac:spMkLst>
            <pc:docMk/>
            <pc:sldMk cId="4123615974" sldId="380"/>
            <ac:spMk id="3" creationId="{95289910-AE46-4DC2-B75D-5FA98F6B4D9A}"/>
          </ac:spMkLst>
        </pc:spChg>
        <pc:spChg chg="add">
          <ac:chgData name=" " userId="5b1ffaffca9e6d6f" providerId="LiveId" clId="{677AA54C-62E0-4D11-A260-77D8FA466533}" dt="2020-06-01T08:55:03.858" v="52819" actId="26606"/>
          <ac:spMkLst>
            <pc:docMk/>
            <pc:sldMk cId="4123615974" sldId="380"/>
            <ac:spMk id="8" creationId="{8D70B121-56F4-4848-B38B-182089D909FA}"/>
          </ac:spMkLst>
        </pc:spChg>
        <pc:cxnChg chg="add">
          <ac:chgData name=" " userId="5b1ffaffca9e6d6f" providerId="LiveId" clId="{677AA54C-62E0-4D11-A260-77D8FA466533}" dt="2020-06-01T08:55:03.858" v="52819" actId="26606"/>
          <ac:cxnSpMkLst>
            <pc:docMk/>
            <pc:sldMk cId="4123615974" sldId="380"/>
            <ac:cxnSpMk id="10" creationId="{2D72A2C9-F3CA-4216-8BAD-FA4C970C3C4E}"/>
          </ac:cxnSpMkLst>
        </pc:cxnChg>
      </pc:sldChg>
      <pc:sldChg chg="addSp modSp new mod setBg">
        <pc:chgData name=" " userId="5b1ffaffca9e6d6f" providerId="LiveId" clId="{677AA54C-62E0-4D11-A260-77D8FA466533}" dt="2020-06-01T08:57:52.852" v="53156" actId="26606"/>
        <pc:sldMkLst>
          <pc:docMk/>
          <pc:sldMk cId="2462445918" sldId="381"/>
        </pc:sldMkLst>
        <pc:spChg chg="mod">
          <ac:chgData name=" " userId="5b1ffaffca9e6d6f" providerId="LiveId" clId="{677AA54C-62E0-4D11-A260-77D8FA466533}" dt="2020-06-01T08:57:52.852" v="53156" actId="26606"/>
          <ac:spMkLst>
            <pc:docMk/>
            <pc:sldMk cId="2462445918" sldId="381"/>
            <ac:spMk id="2" creationId="{F64BC137-A7AA-4E71-85B6-7325857C9193}"/>
          </ac:spMkLst>
        </pc:spChg>
        <pc:spChg chg="mod">
          <ac:chgData name=" " userId="5b1ffaffca9e6d6f" providerId="LiveId" clId="{677AA54C-62E0-4D11-A260-77D8FA466533}" dt="2020-06-01T08:57:52.852" v="53156" actId="26606"/>
          <ac:spMkLst>
            <pc:docMk/>
            <pc:sldMk cId="2462445918" sldId="381"/>
            <ac:spMk id="3" creationId="{DE1C9901-35DA-4CF6-AA13-DCAB79C64D45}"/>
          </ac:spMkLst>
        </pc:spChg>
        <pc:spChg chg="add">
          <ac:chgData name=" " userId="5b1ffaffca9e6d6f" providerId="LiveId" clId="{677AA54C-62E0-4D11-A260-77D8FA466533}" dt="2020-06-01T08:57:52.852" v="53156" actId="26606"/>
          <ac:spMkLst>
            <pc:docMk/>
            <pc:sldMk cId="2462445918" sldId="381"/>
            <ac:spMk id="8" creationId="{8D70B121-56F4-4848-B38B-182089D909FA}"/>
          </ac:spMkLst>
        </pc:spChg>
        <pc:cxnChg chg="add">
          <ac:chgData name=" " userId="5b1ffaffca9e6d6f" providerId="LiveId" clId="{677AA54C-62E0-4D11-A260-77D8FA466533}" dt="2020-06-01T08:57:52.852" v="53156" actId="26606"/>
          <ac:cxnSpMkLst>
            <pc:docMk/>
            <pc:sldMk cId="2462445918" sldId="381"/>
            <ac:cxnSpMk id="10" creationId="{2D72A2C9-F3CA-4216-8BAD-FA4C970C3C4E}"/>
          </ac:cxnSpMkLst>
        </pc:cxnChg>
      </pc:sldChg>
      <pc:sldChg chg="addSp modSp new mod setBg">
        <pc:chgData name=" " userId="5b1ffaffca9e6d6f" providerId="LiveId" clId="{677AA54C-62E0-4D11-A260-77D8FA466533}" dt="2020-06-01T09:01:49.288" v="53548" actId="26606"/>
        <pc:sldMkLst>
          <pc:docMk/>
          <pc:sldMk cId="108257642" sldId="382"/>
        </pc:sldMkLst>
        <pc:spChg chg="mod">
          <ac:chgData name=" " userId="5b1ffaffca9e6d6f" providerId="LiveId" clId="{677AA54C-62E0-4D11-A260-77D8FA466533}" dt="2020-06-01T09:01:49.288" v="53548" actId="26606"/>
          <ac:spMkLst>
            <pc:docMk/>
            <pc:sldMk cId="108257642" sldId="382"/>
            <ac:spMk id="2" creationId="{8D746911-F32E-4D2A-B11A-0574092D3BB9}"/>
          </ac:spMkLst>
        </pc:spChg>
        <pc:spChg chg="mod">
          <ac:chgData name=" " userId="5b1ffaffca9e6d6f" providerId="LiveId" clId="{677AA54C-62E0-4D11-A260-77D8FA466533}" dt="2020-06-01T09:01:49.288" v="53548" actId="26606"/>
          <ac:spMkLst>
            <pc:docMk/>
            <pc:sldMk cId="108257642" sldId="382"/>
            <ac:spMk id="3" creationId="{9D3EB817-62FE-446B-BF98-A78809BBF726}"/>
          </ac:spMkLst>
        </pc:spChg>
        <pc:spChg chg="add">
          <ac:chgData name=" " userId="5b1ffaffca9e6d6f" providerId="LiveId" clId="{677AA54C-62E0-4D11-A260-77D8FA466533}" dt="2020-06-01T09:01:49.288" v="53548" actId="26606"/>
          <ac:spMkLst>
            <pc:docMk/>
            <pc:sldMk cId="108257642" sldId="382"/>
            <ac:spMk id="8" creationId="{8D70B121-56F4-4848-B38B-182089D909FA}"/>
          </ac:spMkLst>
        </pc:spChg>
        <pc:cxnChg chg="add">
          <ac:chgData name=" " userId="5b1ffaffca9e6d6f" providerId="LiveId" clId="{677AA54C-62E0-4D11-A260-77D8FA466533}" dt="2020-06-01T09:01:49.288" v="53548" actId="26606"/>
          <ac:cxnSpMkLst>
            <pc:docMk/>
            <pc:sldMk cId="108257642" sldId="382"/>
            <ac:cxnSpMk id="10" creationId="{2D72A2C9-F3CA-4216-8BAD-FA4C970C3C4E}"/>
          </ac:cxnSpMkLst>
        </pc:cxnChg>
      </pc:sldChg>
      <pc:sldChg chg="addSp modSp new mod setBg">
        <pc:chgData name=" " userId="5b1ffaffca9e6d6f" providerId="LiveId" clId="{677AA54C-62E0-4D11-A260-77D8FA466533}" dt="2020-06-01T09:07:52.939" v="54257" actId="26606"/>
        <pc:sldMkLst>
          <pc:docMk/>
          <pc:sldMk cId="4045527578" sldId="383"/>
        </pc:sldMkLst>
        <pc:spChg chg="mod">
          <ac:chgData name=" " userId="5b1ffaffca9e6d6f" providerId="LiveId" clId="{677AA54C-62E0-4D11-A260-77D8FA466533}" dt="2020-06-01T09:07:52.939" v="54257" actId="26606"/>
          <ac:spMkLst>
            <pc:docMk/>
            <pc:sldMk cId="4045527578" sldId="383"/>
            <ac:spMk id="2" creationId="{678B8406-1FCC-4806-8273-604C439379AC}"/>
          </ac:spMkLst>
        </pc:spChg>
        <pc:spChg chg="mod">
          <ac:chgData name=" " userId="5b1ffaffca9e6d6f" providerId="LiveId" clId="{677AA54C-62E0-4D11-A260-77D8FA466533}" dt="2020-06-01T09:07:52.939" v="54257" actId="26606"/>
          <ac:spMkLst>
            <pc:docMk/>
            <pc:sldMk cId="4045527578" sldId="383"/>
            <ac:spMk id="3" creationId="{E2AA0A15-CF10-48F6-AEDE-268938DEA576}"/>
          </ac:spMkLst>
        </pc:spChg>
        <pc:spChg chg="add">
          <ac:chgData name=" " userId="5b1ffaffca9e6d6f" providerId="LiveId" clId="{677AA54C-62E0-4D11-A260-77D8FA466533}" dt="2020-06-01T09:07:52.939" v="54257" actId="26606"/>
          <ac:spMkLst>
            <pc:docMk/>
            <pc:sldMk cId="4045527578" sldId="383"/>
            <ac:spMk id="8" creationId="{8D70B121-56F4-4848-B38B-182089D909FA}"/>
          </ac:spMkLst>
        </pc:spChg>
        <pc:cxnChg chg="add">
          <ac:chgData name=" " userId="5b1ffaffca9e6d6f" providerId="LiveId" clId="{677AA54C-62E0-4D11-A260-77D8FA466533}" dt="2020-06-01T09:07:52.939" v="54257" actId="26606"/>
          <ac:cxnSpMkLst>
            <pc:docMk/>
            <pc:sldMk cId="4045527578" sldId="383"/>
            <ac:cxnSpMk id="10" creationId="{2D72A2C9-F3CA-4216-8BAD-FA4C970C3C4E}"/>
          </ac:cxnSpMkLst>
        </pc:cxnChg>
      </pc:sldChg>
      <pc:sldChg chg="addSp modSp new mod setBg">
        <pc:chgData name=" " userId="5b1ffaffca9e6d6f" providerId="LiveId" clId="{677AA54C-62E0-4D11-A260-77D8FA466533}" dt="2020-06-01T09:12:36.487" v="54813" actId="26606"/>
        <pc:sldMkLst>
          <pc:docMk/>
          <pc:sldMk cId="637685847" sldId="384"/>
        </pc:sldMkLst>
        <pc:spChg chg="mod">
          <ac:chgData name=" " userId="5b1ffaffca9e6d6f" providerId="LiveId" clId="{677AA54C-62E0-4D11-A260-77D8FA466533}" dt="2020-06-01T09:12:36.487" v="54813" actId="26606"/>
          <ac:spMkLst>
            <pc:docMk/>
            <pc:sldMk cId="637685847" sldId="384"/>
            <ac:spMk id="2" creationId="{3F3191F5-10E2-44B1-B947-10F48B688FE8}"/>
          </ac:spMkLst>
        </pc:spChg>
        <pc:spChg chg="mod">
          <ac:chgData name=" " userId="5b1ffaffca9e6d6f" providerId="LiveId" clId="{677AA54C-62E0-4D11-A260-77D8FA466533}" dt="2020-06-01T09:12:36.487" v="54813" actId="26606"/>
          <ac:spMkLst>
            <pc:docMk/>
            <pc:sldMk cId="637685847" sldId="384"/>
            <ac:spMk id="3" creationId="{68BDCB24-3E8A-45D8-8968-9452EB65EEA3}"/>
          </ac:spMkLst>
        </pc:spChg>
        <pc:spChg chg="add">
          <ac:chgData name=" " userId="5b1ffaffca9e6d6f" providerId="LiveId" clId="{677AA54C-62E0-4D11-A260-77D8FA466533}" dt="2020-06-01T09:12:36.487" v="54813" actId="26606"/>
          <ac:spMkLst>
            <pc:docMk/>
            <pc:sldMk cId="637685847" sldId="384"/>
            <ac:spMk id="8" creationId="{8D70B121-56F4-4848-B38B-182089D909FA}"/>
          </ac:spMkLst>
        </pc:spChg>
        <pc:cxnChg chg="add">
          <ac:chgData name=" " userId="5b1ffaffca9e6d6f" providerId="LiveId" clId="{677AA54C-62E0-4D11-A260-77D8FA466533}" dt="2020-06-01T09:12:36.487" v="54813" actId="26606"/>
          <ac:cxnSpMkLst>
            <pc:docMk/>
            <pc:sldMk cId="637685847" sldId="384"/>
            <ac:cxnSpMk id="10" creationId="{2D72A2C9-F3CA-4216-8BAD-FA4C970C3C4E}"/>
          </ac:cxnSpMkLst>
        </pc:cxnChg>
      </pc:sldChg>
      <pc:sldChg chg="addSp delSp modSp new mod setBg setClrOvrMap">
        <pc:chgData name=" " userId="5b1ffaffca9e6d6f" providerId="LiveId" clId="{677AA54C-62E0-4D11-A260-77D8FA466533}" dt="2020-06-01T09:16:08.285" v="55095" actId="26606"/>
        <pc:sldMkLst>
          <pc:docMk/>
          <pc:sldMk cId="3967483826" sldId="385"/>
        </pc:sldMkLst>
        <pc:spChg chg="mod">
          <ac:chgData name=" " userId="5b1ffaffca9e6d6f" providerId="LiveId" clId="{677AA54C-62E0-4D11-A260-77D8FA466533}" dt="2020-06-01T09:16:08.285" v="55095" actId="26606"/>
          <ac:spMkLst>
            <pc:docMk/>
            <pc:sldMk cId="3967483826" sldId="385"/>
            <ac:spMk id="2" creationId="{E0E0FD18-627A-4186-BB64-73A31470AA85}"/>
          </ac:spMkLst>
        </pc:spChg>
        <pc:spChg chg="mod">
          <ac:chgData name=" " userId="5b1ffaffca9e6d6f" providerId="LiveId" clId="{677AA54C-62E0-4D11-A260-77D8FA466533}" dt="2020-06-01T09:16:08.285" v="55095" actId="26606"/>
          <ac:spMkLst>
            <pc:docMk/>
            <pc:sldMk cId="3967483826" sldId="385"/>
            <ac:spMk id="3" creationId="{A5B3A1DD-0D8D-4BE5-9C2D-6E0605BADD6D}"/>
          </ac:spMkLst>
        </pc:spChg>
        <pc:spChg chg="add del">
          <ac:chgData name=" " userId="5b1ffaffca9e6d6f" providerId="LiveId" clId="{677AA54C-62E0-4D11-A260-77D8FA466533}" dt="2020-06-01T09:15:55.068" v="55090" actId="26606"/>
          <ac:spMkLst>
            <pc:docMk/>
            <pc:sldMk cId="3967483826" sldId="385"/>
            <ac:spMk id="8" creationId="{87A57295-2710-4920-B99A-4D1FA03A62BD}"/>
          </ac:spMkLst>
        </pc:spChg>
        <pc:spChg chg="add del">
          <ac:chgData name=" " userId="5b1ffaffca9e6d6f" providerId="LiveId" clId="{677AA54C-62E0-4D11-A260-77D8FA466533}" dt="2020-06-01T09:15:55.068" v="55090" actId="26606"/>
          <ac:spMkLst>
            <pc:docMk/>
            <pc:sldMk cId="3967483826" sldId="385"/>
            <ac:spMk id="10" creationId="{78067929-4D33-4306-9E2F-67C49CDDB5DE}"/>
          </ac:spMkLst>
        </pc:spChg>
        <pc:spChg chg="add del">
          <ac:chgData name=" " userId="5b1ffaffca9e6d6f" providerId="LiveId" clId="{677AA54C-62E0-4D11-A260-77D8FA466533}" dt="2020-06-01T09:15:58.741" v="55092" actId="26606"/>
          <ac:spMkLst>
            <pc:docMk/>
            <pc:sldMk cId="3967483826" sldId="385"/>
            <ac:spMk id="14" creationId="{D3F51FEB-38FB-4F6C-9F7B-2F2AFAB65463}"/>
          </ac:spMkLst>
        </pc:spChg>
        <pc:spChg chg="add del">
          <ac:chgData name=" " userId="5b1ffaffca9e6d6f" providerId="LiveId" clId="{677AA54C-62E0-4D11-A260-77D8FA466533}" dt="2020-06-01T09:15:58.741" v="55092" actId="26606"/>
          <ac:spMkLst>
            <pc:docMk/>
            <pc:sldMk cId="3967483826" sldId="385"/>
            <ac:spMk id="15" creationId="{2B566528-1B12-4246-9431-5C2D7D081168}"/>
          </ac:spMkLst>
        </pc:spChg>
        <pc:spChg chg="add del">
          <ac:chgData name=" " userId="5b1ffaffca9e6d6f" providerId="LiveId" clId="{677AA54C-62E0-4D11-A260-77D8FA466533}" dt="2020-06-01T09:15:58.741" v="55092" actId="26606"/>
          <ac:spMkLst>
            <pc:docMk/>
            <pc:sldMk cId="3967483826" sldId="385"/>
            <ac:spMk id="16" creationId="{1E547BA6-BAE0-43BB-A7CA-60F69CE252F0}"/>
          </ac:spMkLst>
        </pc:spChg>
        <pc:spChg chg="add del">
          <ac:chgData name=" " userId="5b1ffaffca9e6d6f" providerId="LiveId" clId="{677AA54C-62E0-4D11-A260-77D8FA466533}" dt="2020-06-01T09:15:58.741" v="55092" actId="26606"/>
          <ac:spMkLst>
            <pc:docMk/>
            <pc:sldMk cId="3967483826" sldId="385"/>
            <ac:spMk id="17" creationId="{2E80C965-DB6D-4F81-9E9E-B027384D0BD6}"/>
          </ac:spMkLst>
        </pc:spChg>
        <pc:spChg chg="add del">
          <ac:chgData name=" " userId="5b1ffaffca9e6d6f" providerId="LiveId" clId="{677AA54C-62E0-4D11-A260-77D8FA466533}" dt="2020-06-01T09:15:58.741" v="55092" actId="26606"/>
          <ac:spMkLst>
            <pc:docMk/>
            <pc:sldMk cId="3967483826" sldId="385"/>
            <ac:spMk id="18" creationId="{A580F890-B085-4E95-96AA-55AEBEC5CE6E}"/>
          </ac:spMkLst>
        </pc:spChg>
        <pc:spChg chg="add del">
          <ac:chgData name=" " userId="5b1ffaffca9e6d6f" providerId="LiveId" clId="{677AA54C-62E0-4D11-A260-77D8FA466533}" dt="2020-06-01T09:16:08.228" v="55094" actId="26606"/>
          <ac:spMkLst>
            <pc:docMk/>
            <pc:sldMk cId="3967483826" sldId="385"/>
            <ac:spMk id="20" creationId="{8D70B121-56F4-4848-B38B-182089D909FA}"/>
          </ac:spMkLst>
        </pc:spChg>
        <pc:spChg chg="add">
          <ac:chgData name=" " userId="5b1ffaffca9e6d6f" providerId="LiveId" clId="{677AA54C-62E0-4D11-A260-77D8FA466533}" dt="2020-06-01T09:16:08.285" v="55095" actId="26606"/>
          <ac:spMkLst>
            <pc:docMk/>
            <pc:sldMk cId="3967483826" sldId="385"/>
            <ac:spMk id="23" creationId="{1C799903-48D5-4A31-A1A2-541072D9771E}"/>
          </ac:spMkLst>
        </pc:spChg>
        <pc:spChg chg="add">
          <ac:chgData name=" " userId="5b1ffaffca9e6d6f" providerId="LiveId" clId="{677AA54C-62E0-4D11-A260-77D8FA466533}" dt="2020-06-01T09:16:08.285" v="55095" actId="26606"/>
          <ac:spMkLst>
            <pc:docMk/>
            <pc:sldMk cId="3967483826" sldId="385"/>
            <ac:spMk id="24" creationId="{8EFFF109-FC58-4FD3-BE05-9775A1310F55}"/>
          </ac:spMkLst>
        </pc:spChg>
        <pc:spChg chg="add">
          <ac:chgData name=" " userId="5b1ffaffca9e6d6f" providerId="LiveId" clId="{677AA54C-62E0-4D11-A260-77D8FA466533}" dt="2020-06-01T09:16:08.285" v="55095" actId="26606"/>
          <ac:spMkLst>
            <pc:docMk/>
            <pc:sldMk cId="3967483826" sldId="385"/>
            <ac:spMk id="25" creationId="{E1B96AD6-92A9-4273-A62B-96A1C3E0BA95}"/>
          </ac:spMkLst>
        </pc:spChg>
        <pc:spChg chg="add">
          <ac:chgData name=" " userId="5b1ffaffca9e6d6f" providerId="LiveId" clId="{677AA54C-62E0-4D11-A260-77D8FA466533}" dt="2020-06-01T09:16:08.285" v="55095" actId="26606"/>
          <ac:spMkLst>
            <pc:docMk/>
            <pc:sldMk cId="3967483826" sldId="385"/>
            <ac:spMk id="26" creationId="{463EEC44-1BA3-44ED-81FC-A644B04B2A44}"/>
          </ac:spMkLst>
        </pc:spChg>
        <pc:cxnChg chg="add del">
          <ac:chgData name=" " userId="5b1ffaffca9e6d6f" providerId="LiveId" clId="{677AA54C-62E0-4D11-A260-77D8FA466533}" dt="2020-06-01T09:15:55.068" v="55090" actId="26606"/>
          <ac:cxnSpMkLst>
            <pc:docMk/>
            <pc:sldMk cId="3967483826" sldId="385"/>
            <ac:cxnSpMk id="12" creationId="{2D72A2C9-F3CA-4216-8BAD-FA4C970C3C4E}"/>
          </ac:cxnSpMkLst>
        </pc:cxnChg>
        <pc:cxnChg chg="add del">
          <ac:chgData name=" " userId="5b1ffaffca9e6d6f" providerId="LiveId" clId="{677AA54C-62E0-4D11-A260-77D8FA466533}" dt="2020-06-01T09:16:08.228" v="55094" actId="26606"/>
          <ac:cxnSpMkLst>
            <pc:docMk/>
            <pc:sldMk cId="3967483826" sldId="385"/>
            <ac:cxnSpMk id="21" creationId="{2D72A2C9-F3CA-4216-8BAD-FA4C970C3C4E}"/>
          </ac:cxnSpMkLst>
        </pc:cxnChg>
      </pc:sldChg>
      <pc:sldChg chg="addSp modSp new mod setBg">
        <pc:chgData name=" " userId="5b1ffaffca9e6d6f" providerId="LiveId" clId="{677AA54C-62E0-4D11-A260-77D8FA466533}" dt="2020-06-01T09:19:37.507" v="55556" actId="26606"/>
        <pc:sldMkLst>
          <pc:docMk/>
          <pc:sldMk cId="2401081512" sldId="386"/>
        </pc:sldMkLst>
        <pc:spChg chg="mod">
          <ac:chgData name=" " userId="5b1ffaffca9e6d6f" providerId="LiveId" clId="{677AA54C-62E0-4D11-A260-77D8FA466533}" dt="2020-06-01T09:19:37.507" v="55556" actId="26606"/>
          <ac:spMkLst>
            <pc:docMk/>
            <pc:sldMk cId="2401081512" sldId="386"/>
            <ac:spMk id="2" creationId="{B665C439-C6A9-4257-86FA-2A4A5F4B34E2}"/>
          </ac:spMkLst>
        </pc:spChg>
        <pc:spChg chg="mod">
          <ac:chgData name=" " userId="5b1ffaffca9e6d6f" providerId="LiveId" clId="{677AA54C-62E0-4D11-A260-77D8FA466533}" dt="2020-06-01T09:19:37.507" v="55556" actId="26606"/>
          <ac:spMkLst>
            <pc:docMk/>
            <pc:sldMk cId="2401081512" sldId="386"/>
            <ac:spMk id="3" creationId="{04A48EAD-AF66-4664-B4F2-1974BFF126F1}"/>
          </ac:spMkLst>
        </pc:spChg>
        <pc:spChg chg="add">
          <ac:chgData name=" " userId="5b1ffaffca9e6d6f" providerId="LiveId" clId="{677AA54C-62E0-4D11-A260-77D8FA466533}" dt="2020-06-01T09:19:37.507" v="55556" actId="26606"/>
          <ac:spMkLst>
            <pc:docMk/>
            <pc:sldMk cId="2401081512" sldId="386"/>
            <ac:spMk id="8" creationId="{1C799903-48D5-4A31-A1A2-541072D9771E}"/>
          </ac:spMkLst>
        </pc:spChg>
        <pc:spChg chg="add">
          <ac:chgData name=" " userId="5b1ffaffca9e6d6f" providerId="LiveId" clId="{677AA54C-62E0-4D11-A260-77D8FA466533}" dt="2020-06-01T09:19:37.507" v="55556" actId="26606"/>
          <ac:spMkLst>
            <pc:docMk/>
            <pc:sldMk cId="2401081512" sldId="386"/>
            <ac:spMk id="10" creationId="{8EFFF109-FC58-4FD3-BE05-9775A1310F55}"/>
          </ac:spMkLst>
        </pc:spChg>
        <pc:spChg chg="add">
          <ac:chgData name=" " userId="5b1ffaffca9e6d6f" providerId="LiveId" clId="{677AA54C-62E0-4D11-A260-77D8FA466533}" dt="2020-06-01T09:19:37.507" v="55556" actId="26606"/>
          <ac:spMkLst>
            <pc:docMk/>
            <pc:sldMk cId="2401081512" sldId="386"/>
            <ac:spMk id="12" creationId="{E1B96AD6-92A9-4273-A62B-96A1C3E0BA95}"/>
          </ac:spMkLst>
        </pc:spChg>
        <pc:spChg chg="add">
          <ac:chgData name=" " userId="5b1ffaffca9e6d6f" providerId="LiveId" clId="{677AA54C-62E0-4D11-A260-77D8FA466533}" dt="2020-06-01T09:19:37.507" v="55556" actId="26606"/>
          <ac:spMkLst>
            <pc:docMk/>
            <pc:sldMk cId="2401081512" sldId="386"/>
            <ac:spMk id="14" creationId="{463EEC44-1BA3-44ED-81FC-A644B04B2A44}"/>
          </ac:spMkLst>
        </pc:spChg>
      </pc:sldChg>
      <pc:sldChg chg="addSp modSp new mod setBg">
        <pc:chgData name=" " userId="5b1ffaffca9e6d6f" providerId="LiveId" clId="{677AA54C-62E0-4D11-A260-77D8FA466533}" dt="2020-06-01T09:23:58.197" v="56003" actId="26606"/>
        <pc:sldMkLst>
          <pc:docMk/>
          <pc:sldMk cId="1771854680" sldId="387"/>
        </pc:sldMkLst>
        <pc:spChg chg="mod">
          <ac:chgData name=" " userId="5b1ffaffca9e6d6f" providerId="LiveId" clId="{677AA54C-62E0-4D11-A260-77D8FA466533}" dt="2020-06-01T09:23:58.197" v="56003" actId="26606"/>
          <ac:spMkLst>
            <pc:docMk/>
            <pc:sldMk cId="1771854680" sldId="387"/>
            <ac:spMk id="2" creationId="{D7854645-5240-40AB-BC2D-6ECB14883AD4}"/>
          </ac:spMkLst>
        </pc:spChg>
        <pc:spChg chg="mod">
          <ac:chgData name=" " userId="5b1ffaffca9e6d6f" providerId="LiveId" clId="{677AA54C-62E0-4D11-A260-77D8FA466533}" dt="2020-06-01T09:23:58.197" v="56003" actId="26606"/>
          <ac:spMkLst>
            <pc:docMk/>
            <pc:sldMk cId="1771854680" sldId="387"/>
            <ac:spMk id="3" creationId="{8148E3E9-B1EC-4751-8C3E-20A059452EE5}"/>
          </ac:spMkLst>
        </pc:spChg>
        <pc:spChg chg="add">
          <ac:chgData name=" " userId="5b1ffaffca9e6d6f" providerId="LiveId" clId="{677AA54C-62E0-4D11-A260-77D8FA466533}" dt="2020-06-01T09:23:58.197" v="56003" actId="26606"/>
          <ac:spMkLst>
            <pc:docMk/>
            <pc:sldMk cId="1771854680" sldId="387"/>
            <ac:spMk id="8" creationId="{1C799903-48D5-4A31-A1A2-541072D9771E}"/>
          </ac:spMkLst>
        </pc:spChg>
        <pc:spChg chg="add">
          <ac:chgData name=" " userId="5b1ffaffca9e6d6f" providerId="LiveId" clId="{677AA54C-62E0-4D11-A260-77D8FA466533}" dt="2020-06-01T09:23:58.197" v="56003" actId="26606"/>
          <ac:spMkLst>
            <pc:docMk/>
            <pc:sldMk cId="1771854680" sldId="387"/>
            <ac:spMk id="10" creationId="{8EFFF109-FC58-4FD3-BE05-9775A1310F55}"/>
          </ac:spMkLst>
        </pc:spChg>
        <pc:spChg chg="add">
          <ac:chgData name=" " userId="5b1ffaffca9e6d6f" providerId="LiveId" clId="{677AA54C-62E0-4D11-A260-77D8FA466533}" dt="2020-06-01T09:23:58.197" v="56003" actId="26606"/>
          <ac:spMkLst>
            <pc:docMk/>
            <pc:sldMk cId="1771854680" sldId="387"/>
            <ac:spMk id="12" creationId="{E1B96AD6-92A9-4273-A62B-96A1C3E0BA95}"/>
          </ac:spMkLst>
        </pc:spChg>
        <pc:spChg chg="add">
          <ac:chgData name=" " userId="5b1ffaffca9e6d6f" providerId="LiveId" clId="{677AA54C-62E0-4D11-A260-77D8FA466533}" dt="2020-06-01T09:23:58.197" v="56003" actId="26606"/>
          <ac:spMkLst>
            <pc:docMk/>
            <pc:sldMk cId="1771854680" sldId="387"/>
            <ac:spMk id="14" creationId="{463EEC44-1BA3-44ED-81FC-A644B04B2A44}"/>
          </ac:spMkLst>
        </pc:spChg>
      </pc:sldChg>
      <pc:sldChg chg="addSp modSp new mod setBg">
        <pc:chgData name=" " userId="5b1ffaffca9e6d6f" providerId="LiveId" clId="{677AA54C-62E0-4D11-A260-77D8FA466533}" dt="2020-06-01T09:27:06.864" v="56294" actId="26606"/>
        <pc:sldMkLst>
          <pc:docMk/>
          <pc:sldMk cId="1359492600" sldId="388"/>
        </pc:sldMkLst>
        <pc:spChg chg="mod">
          <ac:chgData name=" " userId="5b1ffaffca9e6d6f" providerId="LiveId" clId="{677AA54C-62E0-4D11-A260-77D8FA466533}" dt="2020-06-01T09:27:06.864" v="56294" actId="26606"/>
          <ac:spMkLst>
            <pc:docMk/>
            <pc:sldMk cId="1359492600" sldId="388"/>
            <ac:spMk id="2" creationId="{6B0DB465-F9A6-4BF5-B8F9-67180EC67D98}"/>
          </ac:spMkLst>
        </pc:spChg>
        <pc:spChg chg="mod">
          <ac:chgData name=" " userId="5b1ffaffca9e6d6f" providerId="LiveId" clId="{677AA54C-62E0-4D11-A260-77D8FA466533}" dt="2020-06-01T09:27:06.864" v="56294" actId="26606"/>
          <ac:spMkLst>
            <pc:docMk/>
            <pc:sldMk cId="1359492600" sldId="388"/>
            <ac:spMk id="3" creationId="{D4A3DE8B-F44B-4ED0-96F0-ADD71C058F6C}"/>
          </ac:spMkLst>
        </pc:spChg>
        <pc:spChg chg="add">
          <ac:chgData name=" " userId="5b1ffaffca9e6d6f" providerId="LiveId" clId="{677AA54C-62E0-4D11-A260-77D8FA466533}" dt="2020-06-01T09:27:06.864" v="56294" actId="26606"/>
          <ac:spMkLst>
            <pc:docMk/>
            <pc:sldMk cId="1359492600" sldId="388"/>
            <ac:spMk id="8" creationId="{1C799903-48D5-4A31-A1A2-541072D9771E}"/>
          </ac:spMkLst>
        </pc:spChg>
        <pc:spChg chg="add">
          <ac:chgData name=" " userId="5b1ffaffca9e6d6f" providerId="LiveId" clId="{677AA54C-62E0-4D11-A260-77D8FA466533}" dt="2020-06-01T09:27:06.864" v="56294" actId="26606"/>
          <ac:spMkLst>
            <pc:docMk/>
            <pc:sldMk cId="1359492600" sldId="388"/>
            <ac:spMk id="10" creationId="{8EFFF109-FC58-4FD3-BE05-9775A1310F55}"/>
          </ac:spMkLst>
        </pc:spChg>
        <pc:spChg chg="add">
          <ac:chgData name=" " userId="5b1ffaffca9e6d6f" providerId="LiveId" clId="{677AA54C-62E0-4D11-A260-77D8FA466533}" dt="2020-06-01T09:27:06.864" v="56294" actId="26606"/>
          <ac:spMkLst>
            <pc:docMk/>
            <pc:sldMk cId="1359492600" sldId="388"/>
            <ac:spMk id="12" creationId="{E1B96AD6-92A9-4273-A62B-96A1C3E0BA95}"/>
          </ac:spMkLst>
        </pc:spChg>
        <pc:spChg chg="add">
          <ac:chgData name=" " userId="5b1ffaffca9e6d6f" providerId="LiveId" clId="{677AA54C-62E0-4D11-A260-77D8FA466533}" dt="2020-06-01T09:27:06.864" v="56294" actId="26606"/>
          <ac:spMkLst>
            <pc:docMk/>
            <pc:sldMk cId="1359492600" sldId="388"/>
            <ac:spMk id="14" creationId="{463EEC44-1BA3-44ED-81FC-A644B04B2A44}"/>
          </ac:spMkLst>
        </pc:spChg>
      </pc:sldChg>
      <pc:sldChg chg="addSp modSp new mod setBg">
        <pc:chgData name=" " userId="5b1ffaffca9e6d6f" providerId="LiveId" clId="{677AA54C-62E0-4D11-A260-77D8FA466533}" dt="2020-06-01T09:31:54.052" v="56826" actId="26606"/>
        <pc:sldMkLst>
          <pc:docMk/>
          <pc:sldMk cId="3379657457" sldId="389"/>
        </pc:sldMkLst>
        <pc:spChg chg="mod">
          <ac:chgData name=" " userId="5b1ffaffca9e6d6f" providerId="LiveId" clId="{677AA54C-62E0-4D11-A260-77D8FA466533}" dt="2020-06-01T09:31:54.052" v="56826" actId="26606"/>
          <ac:spMkLst>
            <pc:docMk/>
            <pc:sldMk cId="3379657457" sldId="389"/>
            <ac:spMk id="2" creationId="{775C4331-8CFA-4DC8-A6F0-C3F74A4E74C3}"/>
          </ac:spMkLst>
        </pc:spChg>
        <pc:spChg chg="mod">
          <ac:chgData name=" " userId="5b1ffaffca9e6d6f" providerId="LiveId" clId="{677AA54C-62E0-4D11-A260-77D8FA466533}" dt="2020-06-01T09:31:54.052" v="56826" actId="26606"/>
          <ac:spMkLst>
            <pc:docMk/>
            <pc:sldMk cId="3379657457" sldId="389"/>
            <ac:spMk id="3" creationId="{6321DACA-065C-4ECA-837B-CE45E2230410}"/>
          </ac:spMkLst>
        </pc:spChg>
        <pc:spChg chg="add">
          <ac:chgData name=" " userId="5b1ffaffca9e6d6f" providerId="LiveId" clId="{677AA54C-62E0-4D11-A260-77D8FA466533}" dt="2020-06-01T09:31:54.052" v="56826" actId="26606"/>
          <ac:spMkLst>
            <pc:docMk/>
            <pc:sldMk cId="3379657457" sldId="389"/>
            <ac:spMk id="8" creationId="{1C799903-48D5-4A31-A1A2-541072D9771E}"/>
          </ac:spMkLst>
        </pc:spChg>
        <pc:spChg chg="add">
          <ac:chgData name=" " userId="5b1ffaffca9e6d6f" providerId="LiveId" clId="{677AA54C-62E0-4D11-A260-77D8FA466533}" dt="2020-06-01T09:31:54.052" v="56826" actId="26606"/>
          <ac:spMkLst>
            <pc:docMk/>
            <pc:sldMk cId="3379657457" sldId="389"/>
            <ac:spMk id="10" creationId="{8EFFF109-FC58-4FD3-BE05-9775A1310F55}"/>
          </ac:spMkLst>
        </pc:spChg>
        <pc:spChg chg="add">
          <ac:chgData name=" " userId="5b1ffaffca9e6d6f" providerId="LiveId" clId="{677AA54C-62E0-4D11-A260-77D8FA466533}" dt="2020-06-01T09:31:54.052" v="56826" actId="26606"/>
          <ac:spMkLst>
            <pc:docMk/>
            <pc:sldMk cId="3379657457" sldId="389"/>
            <ac:spMk id="12" creationId="{E1B96AD6-92A9-4273-A62B-96A1C3E0BA95}"/>
          </ac:spMkLst>
        </pc:spChg>
        <pc:spChg chg="add">
          <ac:chgData name=" " userId="5b1ffaffca9e6d6f" providerId="LiveId" clId="{677AA54C-62E0-4D11-A260-77D8FA466533}" dt="2020-06-01T09:31:54.052" v="56826" actId="26606"/>
          <ac:spMkLst>
            <pc:docMk/>
            <pc:sldMk cId="3379657457" sldId="389"/>
            <ac:spMk id="14" creationId="{463EEC44-1BA3-44ED-81FC-A644B04B2A44}"/>
          </ac:spMkLst>
        </pc:spChg>
      </pc:sldChg>
      <pc:sldChg chg="addSp modSp new mod setBg">
        <pc:chgData name=" " userId="5b1ffaffca9e6d6f" providerId="LiveId" clId="{677AA54C-62E0-4D11-A260-77D8FA466533}" dt="2020-06-01T09:35:02.500" v="57276" actId="26606"/>
        <pc:sldMkLst>
          <pc:docMk/>
          <pc:sldMk cId="3165104599" sldId="390"/>
        </pc:sldMkLst>
        <pc:spChg chg="mod">
          <ac:chgData name=" " userId="5b1ffaffca9e6d6f" providerId="LiveId" clId="{677AA54C-62E0-4D11-A260-77D8FA466533}" dt="2020-06-01T09:35:02.500" v="57276" actId="26606"/>
          <ac:spMkLst>
            <pc:docMk/>
            <pc:sldMk cId="3165104599" sldId="390"/>
            <ac:spMk id="2" creationId="{7F94DB05-53C6-48EA-9EF9-117A8FFE7CA2}"/>
          </ac:spMkLst>
        </pc:spChg>
        <pc:spChg chg="mod">
          <ac:chgData name=" " userId="5b1ffaffca9e6d6f" providerId="LiveId" clId="{677AA54C-62E0-4D11-A260-77D8FA466533}" dt="2020-06-01T09:35:02.500" v="57276" actId="26606"/>
          <ac:spMkLst>
            <pc:docMk/>
            <pc:sldMk cId="3165104599" sldId="390"/>
            <ac:spMk id="3" creationId="{487BF071-9322-4DBE-9C97-BDE152CA8698}"/>
          </ac:spMkLst>
        </pc:spChg>
        <pc:spChg chg="add">
          <ac:chgData name=" " userId="5b1ffaffca9e6d6f" providerId="LiveId" clId="{677AA54C-62E0-4D11-A260-77D8FA466533}" dt="2020-06-01T09:35:02.500" v="57276" actId="26606"/>
          <ac:spMkLst>
            <pc:docMk/>
            <pc:sldMk cId="3165104599" sldId="390"/>
            <ac:spMk id="8" creationId="{1C799903-48D5-4A31-A1A2-541072D9771E}"/>
          </ac:spMkLst>
        </pc:spChg>
        <pc:spChg chg="add">
          <ac:chgData name=" " userId="5b1ffaffca9e6d6f" providerId="LiveId" clId="{677AA54C-62E0-4D11-A260-77D8FA466533}" dt="2020-06-01T09:35:02.500" v="57276" actId="26606"/>
          <ac:spMkLst>
            <pc:docMk/>
            <pc:sldMk cId="3165104599" sldId="390"/>
            <ac:spMk id="10" creationId="{8EFFF109-FC58-4FD3-BE05-9775A1310F55}"/>
          </ac:spMkLst>
        </pc:spChg>
        <pc:spChg chg="add">
          <ac:chgData name=" " userId="5b1ffaffca9e6d6f" providerId="LiveId" clId="{677AA54C-62E0-4D11-A260-77D8FA466533}" dt="2020-06-01T09:35:02.500" v="57276" actId="26606"/>
          <ac:spMkLst>
            <pc:docMk/>
            <pc:sldMk cId="3165104599" sldId="390"/>
            <ac:spMk id="12" creationId="{E1B96AD6-92A9-4273-A62B-96A1C3E0BA95}"/>
          </ac:spMkLst>
        </pc:spChg>
        <pc:spChg chg="add">
          <ac:chgData name=" " userId="5b1ffaffca9e6d6f" providerId="LiveId" clId="{677AA54C-62E0-4D11-A260-77D8FA466533}" dt="2020-06-01T09:35:02.500" v="57276" actId="26606"/>
          <ac:spMkLst>
            <pc:docMk/>
            <pc:sldMk cId="3165104599" sldId="390"/>
            <ac:spMk id="14" creationId="{463EEC44-1BA3-44ED-81FC-A644B04B2A44}"/>
          </ac:spMkLst>
        </pc:spChg>
      </pc:sldChg>
      <pc:sldChg chg="addSp modSp new mod setBg">
        <pc:chgData name=" " userId="5b1ffaffca9e6d6f" providerId="LiveId" clId="{677AA54C-62E0-4D11-A260-77D8FA466533}" dt="2020-06-01T09:42:36.107" v="57944" actId="26606"/>
        <pc:sldMkLst>
          <pc:docMk/>
          <pc:sldMk cId="2239011057" sldId="391"/>
        </pc:sldMkLst>
        <pc:spChg chg="mod">
          <ac:chgData name=" " userId="5b1ffaffca9e6d6f" providerId="LiveId" clId="{677AA54C-62E0-4D11-A260-77D8FA466533}" dt="2020-06-01T09:42:36.107" v="57944" actId="26606"/>
          <ac:spMkLst>
            <pc:docMk/>
            <pc:sldMk cId="2239011057" sldId="391"/>
            <ac:spMk id="2" creationId="{C1B0B321-E5DC-41E6-A21C-7D488F58DD32}"/>
          </ac:spMkLst>
        </pc:spChg>
        <pc:spChg chg="mod">
          <ac:chgData name=" " userId="5b1ffaffca9e6d6f" providerId="LiveId" clId="{677AA54C-62E0-4D11-A260-77D8FA466533}" dt="2020-06-01T09:42:36.107" v="57944" actId="26606"/>
          <ac:spMkLst>
            <pc:docMk/>
            <pc:sldMk cId="2239011057" sldId="391"/>
            <ac:spMk id="3" creationId="{737D149E-5E17-4329-82FB-FB376EC3AAE8}"/>
          </ac:spMkLst>
        </pc:spChg>
        <pc:spChg chg="add">
          <ac:chgData name=" " userId="5b1ffaffca9e6d6f" providerId="LiveId" clId="{677AA54C-62E0-4D11-A260-77D8FA466533}" dt="2020-06-01T09:42:36.107" v="57944" actId="26606"/>
          <ac:spMkLst>
            <pc:docMk/>
            <pc:sldMk cId="2239011057" sldId="391"/>
            <ac:spMk id="8" creationId="{1C799903-48D5-4A31-A1A2-541072D9771E}"/>
          </ac:spMkLst>
        </pc:spChg>
        <pc:spChg chg="add">
          <ac:chgData name=" " userId="5b1ffaffca9e6d6f" providerId="LiveId" clId="{677AA54C-62E0-4D11-A260-77D8FA466533}" dt="2020-06-01T09:42:36.107" v="57944" actId="26606"/>
          <ac:spMkLst>
            <pc:docMk/>
            <pc:sldMk cId="2239011057" sldId="391"/>
            <ac:spMk id="10" creationId="{8EFFF109-FC58-4FD3-BE05-9775A1310F55}"/>
          </ac:spMkLst>
        </pc:spChg>
        <pc:spChg chg="add">
          <ac:chgData name=" " userId="5b1ffaffca9e6d6f" providerId="LiveId" clId="{677AA54C-62E0-4D11-A260-77D8FA466533}" dt="2020-06-01T09:42:36.107" v="57944" actId="26606"/>
          <ac:spMkLst>
            <pc:docMk/>
            <pc:sldMk cId="2239011057" sldId="391"/>
            <ac:spMk id="12" creationId="{E1B96AD6-92A9-4273-A62B-96A1C3E0BA95}"/>
          </ac:spMkLst>
        </pc:spChg>
        <pc:spChg chg="add">
          <ac:chgData name=" " userId="5b1ffaffca9e6d6f" providerId="LiveId" clId="{677AA54C-62E0-4D11-A260-77D8FA466533}" dt="2020-06-01T09:42:36.107" v="57944" actId="26606"/>
          <ac:spMkLst>
            <pc:docMk/>
            <pc:sldMk cId="2239011057" sldId="391"/>
            <ac:spMk id="14" creationId="{463EEC44-1BA3-44ED-81FC-A644B04B2A44}"/>
          </ac:spMkLst>
        </pc:spChg>
      </pc:sldChg>
      <pc:sldChg chg="addSp modSp new mod setBg">
        <pc:chgData name=" " userId="5b1ffaffca9e6d6f" providerId="LiveId" clId="{677AA54C-62E0-4D11-A260-77D8FA466533}" dt="2020-06-01T10:12:28.042" v="58423" actId="26606"/>
        <pc:sldMkLst>
          <pc:docMk/>
          <pc:sldMk cId="2637361118" sldId="392"/>
        </pc:sldMkLst>
        <pc:spChg chg="mod">
          <ac:chgData name=" " userId="5b1ffaffca9e6d6f" providerId="LiveId" clId="{677AA54C-62E0-4D11-A260-77D8FA466533}" dt="2020-06-01T10:12:28.042" v="58423" actId="26606"/>
          <ac:spMkLst>
            <pc:docMk/>
            <pc:sldMk cId="2637361118" sldId="392"/>
            <ac:spMk id="2" creationId="{0ED1374F-FD3D-40F9-8212-084E140E3490}"/>
          </ac:spMkLst>
        </pc:spChg>
        <pc:spChg chg="mod">
          <ac:chgData name=" " userId="5b1ffaffca9e6d6f" providerId="LiveId" clId="{677AA54C-62E0-4D11-A260-77D8FA466533}" dt="2020-06-01T10:12:28.042" v="58423" actId="26606"/>
          <ac:spMkLst>
            <pc:docMk/>
            <pc:sldMk cId="2637361118" sldId="392"/>
            <ac:spMk id="3" creationId="{4B3E1BE2-46CE-4576-9C14-93F90A8B01AF}"/>
          </ac:spMkLst>
        </pc:spChg>
        <pc:spChg chg="add">
          <ac:chgData name=" " userId="5b1ffaffca9e6d6f" providerId="LiveId" clId="{677AA54C-62E0-4D11-A260-77D8FA466533}" dt="2020-06-01T10:12:28.042" v="58423" actId="26606"/>
          <ac:spMkLst>
            <pc:docMk/>
            <pc:sldMk cId="2637361118" sldId="392"/>
            <ac:spMk id="8" creationId="{1C799903-48D5-4A31-A1A2-541072D9771E}"/>
          </ac:spMkLst>
        </pc:spChg>
        <pc:spChg chg="add">
          <ac:chgData name=" " userId="5b1ffaffca9e6d6f" providerId="LiveId" clId="{677AA54C-62E0-4D11-A260-77D8FA466533}" dt="2020-06-01T10:12:28.042" v="58423" actId="26606"/>
          <ac:spMkLst>
            <pc:docMk/>
            <pc:sldMk cId="2637361118" sldId="392"/>
            <ac:spMk id="10" creationId="{8EFFF109-FC58-4FD3-BE05-9775A1310F55}"/>
          </ac:spMkLst>
        </pc:spChg>
        <pc:spChg chg="add">
          <ac:chgData name=" " userId="5b1ffaffca9e6d6f" providerId="LiveId" clId="{677AA54C-62E0-4D11-A260-77D8FA466533}" dt="2020-06-01T10:12:28.042" v="58423" actId="26606"/>
          <ac:spMkLst>
            <pc:docMk/>
            <pc:sldMk cId="2637361118" sldId="392"/>
            <ac:spMk id="12" creationId="{E1B96AD6-92A9-4273-A62B-96A1C3E0BA95}"/>
          </ac:spMkLst>
        </pc:spChg>
        <pc:spChg chg="add">
          <ac:chgData name=" " userId="5b1ffaffca9e6d6f" providerId="LiveId" clId="{677AA54C-62E0-4D11-A260-77D8FA466533}" dt="2020-06-01T10:12:28.042" v="58423" actId="26606"/>
          <ac:spMkLst>
            <pc:docMk/>
            <pc:sldMk cId="2637361118" sldId="392"/>
            <ac:spMk id="14" creationId="{463EEC44-1BA3-44ED-81FC-A644B04B2A44}"/>
          </ac:spMkLst>
        </pc:spChg>
      </pc:sldChg>
      <pc:sldChg chg="addSp modSp new mod setBg">
        <pc:chgData name=" " userId="5b1ffaffca9e6d6f" providerId="LiveId" clId="{677AA54C-62E0-4D11-A260-77D8FA466533}" dt="2020-06-01T10:16:54.343" v="58955" actId="26606"/>
        <pc:sldMkLst>
          <pc:docMk/>
          <pc:sldMk cId="4108015232" sldId="393"/>
        </pc:sldMkLst>
        <pc:spChg chg="mod">
          <ac:chgData name=" " userId="5b1ffaffca9e6d6f" providerId="LiveId" clId="{677AA54C-62E0-4D11-A260-77D8FA466533}" dt="2020-06-01T10:16:54.343" v="58955" actId="26606"/>
          <ac:spMkLst>
            <pc:docMk/>
            <pc:sldMk cId="4108015232" sldId="393"/>
            <ac:spMk id="2" creationId="{BEEF326A-4363-492C-AACF-92D8710F579C}"/>
          </ac:spMkLst>
        </pc:spChg>
        <pc:spChg chg="mod">
          <ac:chgData name=" " userId="5b1ffaffca9e6d6f" providerId="LiveId" clId="{677AA54C-62E0-4D11-A260-77D8FA466533}" dt="2020-06-01T10:16:54.343" v="58955" actId="26606"/>
          <ac:spMkLst>
            <pc:docMk/>
            <pc:sldMk cId="4108015232" sldId="393"/>
            <ac:spMk id="3" creationId="{7F8D1D99-EECF-4820-80F1-2C4D5721CFA9}"/>
          </ac:spMkLst>
        </pc:spChg>
        <pc:spChg chg="add">
          <ac:chgData name=" " userId="5b1ffaffca9e6d6f" providerId="LiveId" clId="{677AA54C-62E0-4D11-A260-77D8FA466533}" dt="2020-06-01T10:16:54.343" v="58955" actId="26606"/>
          <ac:spMkLst>
            <pc:docMk/>
            <pc:sldMk cId="4108015232" sldId="393"/>
            <ac:spMk id="8" creationId="{1C799903-48D5-4A31-A1A2-541072D9771E}"/>
          </ac:spMkLst>
        </pc:spChg>
        <pc:spChg chg="add">
          <ac:chgData name=" " userId="5b1ffaffca9e6d6f" providerId="LiveId" clId="{677AA54C-62E0-4D11-A260-77D8FA466533}" dt="2020-06-01T10:16:54.343" v="58955" actId="26606"/>
          <ac:spMkLst>
            <pc:docMk/>
            <pc:sldMk cId="4108015232" sldId="393"/>
            <ac:spMk id="10" creationId="{8EFFF109-FC58-4FD3-BE05-9775A1310F55}"/>
          </ac:spMkLst>
        </pc:spChg>
        <pc:spChg chg="add">
          <ac:chgData name=" " userId="5b1ffaffca9e6d6f" providerId="LiveId" clId="{677AA54C-62E0-4D11-A260-77D8FA466533}" dt="2020-06-01T10:16:54.343" v="58955" actId="26606"/>
          <ac:spMkLst>
            <pc:docMk/>
            <pc:sldMk cId="4108015232" sldId="393"/>
            <ac:spMk id="12" creationId="{E1B96AD6-92A9-4273-A62B-96A1C3E0BA95}"/>
          </ac:spMkLst>
        </pc:spChg>
        <pc:spChg chg="add">
          <ac:chgData name=" " userId="5b1ffaffca9e6d6f" providerId="LiveId" clId="{677AA54C-62E0-4D11-A260-77D8FA466533}" dt="2020-06-01T10:16:54.343" v="58955" actId="26606"/>
          <ac:spMkLst>
            <pc:docMk/>
            <pc:sldMk cId="4108015232" sldId="393"/>
            <ac:spMk id="14" creationId="{463EEC44-1BA3-44ED-81FC-A644B04B2A44}"/>
          </ac:spMkLst>
        </pc:spChg>
      </pc:sldChg>
      <pc:sldChg chg="addSp modSp new mod setBg">
        <pc:chgData name=" " userId="5b1ffaffca9e6d6f" providerId="LiveId" clId="{677AA54C-62E0-4D11-A260-77D8FA466533}" dt="2020-06-01T10:21:47.933" v="59580" actId="26606"/>
        <pc:sldMkLst>
          <pc:docMk/>
          <pc:sldMk cId="177629016" sldId="394"/>
        </pc:sldMkLst>
        <pc:spChg chg="mod">
          <ac:chgData name=" " userId="5b1ffaffca9e6d6f" providerId="LiveId" clId="{677AA54C-62E0-4D11-A260-77D8FA466533}" dt="2020-06-01T10:21:47.933" v="59580" actId="26606"/>
          <ac:spMkLst>
            <pc:docMk/>
            <pc:sldMk cId="177629016" sldId="394"/>
            <ac:spMk id="2" creationId="{C86AB98A-4CD8-4044-B996-CD336A6CE4D7}"/>
          </ac:spMkLst>
        </pc:spChg>
        <pc:spChg chg="mod">
          <ac:chgData name=" " userId="5b1ffaffca9e6d6f" providerId="LiveId" clId="{677AA54C-62E0-4D11-A260-77D8FA466533}" dt="2020-06-01T10:21:47.933" v="59580" actId="26606"/>
          <ac:spMkLst>
            <pc:docMk/>
            <pc:sldMk cId="177629016" sldId="394"/>
            <ac:spMk id="3" creationId="{15A2D65A-9AE9-487A-8E69-5F9821831153}"/>
          </ac:spMkLst>
        </pc:spChg>
        <pc:spChg chg="add">
          <ac:chgData name=" " userId="5b1ffaffca9e6d6f" providerId="LiveId" clId="{677AA54C-62E0-4D11-A260-77D8FA466533}" dt="2020-06-01T10:21:47.933" v="59580" actId="26606"/>
          <ac:spMkLst>
            <pc:docMk/>
            <pc:sldMk cId="177629016" sldId="394"/>
            <ac:spMk id="8" creationId="{8D70B121-56F4-4848-B38B-182089D909FA}"/>
          </ac:spMkLst>
        </pc:spChg>
        <pc:cxnChg chg="add">
          <ac:chgData name=" " userId="5b1ffaffca9e6d6f" providerId="LiveId" clId="{677AA54C-62E0-4D11-A260-77D8FA466533}" dt="2020-06-01T10:21:47.933" v="59580" actId="26606"/>
          <ac:cxnSpMkLst>
            <pc:docMk/>
            <pc:sldMk cId="177629016" sldId="394"/>
            <ac:cxnSpMk id="10" creationId="{2D72A2C9-F3CA-4216-8BAD-FA4C970C3C4E}"/>
          </ac:cxnSpMkLst>
        </pc:cxnChg>
      </pc:sldChg>
      <pc:sldChg chg="addSp modSp new mod setBg">
        <pc:chgData name=" " userId="5b1ffaffca9e6d6f" providerId="LiveId" clId="{677AA54C-62E0-4D11-A260-77D8FA466533}" dt="2020-06-01T10:24:13.709" v="59860" actId="26606"/>
        <pc:sldMkLst>
          <pc:docMk/>
          <pc:sldMk cId="4275409292" sldId="395"/>
        </pc:sldMkLst>
        <pc:spChg chg="mod">
          <ac:chgData name=" " userId="5b1ffaffca9e6d6f" providerId="LiveId" clId="{677AA54C-62E0-4D11-A260-77D8FA466533}" dt="2020-06-01T10:24:13.709" v="59860" actId="26606"/>
          <ac:spMkLst>
            <pc:docMk/>
            <pc:sldMk cId="4275409292" sldId="395"/>
            <ac:spMk id="2" creationId="{530449AF-54F6-4C9C-A36B-EC8A28BEC22A}"/>
          </ac:spMkLst>
        </pc:spChg>
        <pc:spChg chg="mod">
          <ac:chgData name=" " userId="5b1ffaffca9e6d6f" providerId="LiveId" clId="{677AA54C-62E0-4D11-A260-77D8FA466533}" dt="2020-06-01T10:24:13.709" v="59860" actId="26606"/>
          <ac:spMkLst>
            <pc:docMk/>
            <pc:sldMk cId="4275409292" sldId="395"/>
            <ac:spMk id="3" creationId="{2598FA24-62DE-4CE6-A97A-3BA91E60C9DC}"/>
          </ac:spMkLst>
        </pc:spChg>
        <pc:spChg chg="add">
          <ac:chgData name=" " userId="5b1ffaffca9e6d6f" providerId="LiveId" clId="{677AA54C-62E0-4D11-A260-77D8FA466533}" dt="2020-06-01T10:24:13.709" v="59860" actId="26606"/>
          <ac:spMkLst>
            <pc:docMk/>
            <pc:sldMk cId="4275409292" sldId="395"/>
            <ac:spMk id="8" creationId="{8D70B121-56F4-4848-B38B-182089D909FA}"/>
          </ac:spMkLst>
        </pc:spChg>
        <pc:cxnChg chg="add">
          <ac:chgData name=" " userId="5b1ffaffca9e6d6f" providerId="LiveId" clId="{677AA54C-62E0-4D11-A260-77D8FA466533}" dt="2020-06-01T10:24:13.709" v="59860" actId="26606"/>
          <ac:cxnSpMkLst>
            <pc:docMk/>
            <pc:sldMk cId="4275409292" sldId="395"/>
            <ac:cxnSpMk id="10" creationId="{2D72A2C9-F3CA-4216-8BAD-FA4C970C3C4E}"/>
          </ac:cxnSpMkLst>
        </pc:cxnChg>
      </pc:sldChg>
      <pc:sldChg chg="addSp modSp new mod setBg">
        <pc:chgData name=" " userId="5b1ffaffca9e6d6f" providerId="LiveId" clId="{677AA54C-62E0-4D11-A260-77D8FA466533}" dt="2020-06-01T10:57:57.699" v="60427" actId="26606"/>
        <pc:sldMkLst>
          <pc:docMk/>
          <pc:sldMk cId="696496292" sldId="396"/>
        </pc:sldMkLst>
        <pc:spChg chg="mod">
          <ac:chgData name=" " userId="5b1ffaffca9e6d6f" providerId="LiveId" clId="{677AA54C-62E0-4D11-A260-77D8FA466533}" dt="2020-06-01T10:57:57.699" v="60427" actId="26606"/>
          <ac:spMkLst>
            <pc:docMk/>
            <pc:sldMk cId="696496292" sldId="396"/>
            <ac:spMk id="2" creationId="{7D82E058-762F-4775-8ACE-7F8C2D2BC72B}"/>
          </ac:spMkLst>
        </pc:spChg>
        <pc:spChg chg="mod">
          <ac:chgData name=" " userId="5b1ffaffca9e6d6f" providerId="LiveId" clId="{677AA54C-62E0-4D11-A260-77D8FA466533}" dt="2020-06-01T10:57:57.699" v="60427" actId="26606"/>
          <ac:spMkLst>
            <pc:docMk/>
            <pc:sldMk cId="696496292" sldId="396"/>
            <ac:spMk id="3" creationId="{51A28602-0E47-4D95-AD17-B603FC01B49C}"/>
          </ac:spMkLst>
        </pc:spChg>
        <pc:spChg chg="add">
          <ac:chgData name=" " userId="5b1ffaffca9e6d6f" providerId="LiveId" clId="{677AA54C-62E0-4D11-A260-77D8FA466533}" dt="2020-06-01T10:57:57.699" v="60427" actId="26606"/>
          <ac:spMkLst>
            <pc:docMk/>
            <pc:sldMk cId="696496292" sldId="396"/>
            <ac:spMk id="8" creationId="{8D70B121-56F4-4848-B38B-182089D909FA}"/>
          </ac:spMkLst>
        </pc:spChg>
        <pc:cxnChg chg="add">
          <ac:chgData name=" " userId="5b1ffaffca9e6d6f" providerId="LiveId" clId="{677AA54C-62E0-4D11-A260-77D8FA466533}" dt="2020-06-01T10:57:57.699" v="60427" actId="26606"/>
          <ac:cxnSpMkLst>
            <pc:docMk/>
            <pc:sldMk cId="696496292" sldId="396"/>
            <ac:cxnSpMk id="10" creationId="{2D72A2C9-F3CA-4216-8BAD-FA4C970C3C4E}"/>
          </ac:cxnSpMkLst>
        </pc:cxnChg>
      </pc:sldChg>
      <pc:sldChg chg="addSp modSp new mod setBg">
        <pc:chgData name=" " userId="5b1ffaffca9e6d6f" providerId="LiveId" clId="{677AA54C-62E0-4D11-A260-77D8FA466533}" dt="2020-06-01T11:00:30.916" v="60792" actId="26606"/>
        <pc:sldMkLst>
          <pc:docMk/>
          <pc:sldMk cId="3138849041" sldId="397"/>
        </pc:sldMkLst>
        <pc:spChg chg="mod">
          <ac:chgData name=" " userId="5b1ffaffca9e6d6f" providerId="LiveId" clId="{677AA54C-62E0-4D11-A260-77D8FA466533}" dt="2020-06-01T11:00:30.916" v="60792" actId="26606"/>
          <ac:spMkLst>
            <pc:docMk/>
            <pc:sldMk cId="3138849041" sldId="397"/>
            <ac:spMk id="2" creationId="{660C7951-7F42-4331-BB5E-0BDFE8BEDD70}"/>
          </ac:spMkLst>
        </pc:spChg>
        <pc:spChg chg="mod">
          <ac:chgData name=" " userId="5b1ffaffca9e6d6f" providerId="LiveId" clId="{677AA54C-62E0-4D11-A260-77D8FA466533}" dt="2020-06-01T11:00:30.916" v="60792" actId="26606"/>
          <ac:spMkLst>
            <pc:docMk/>
            <pc:sldMk cId="3138849041" sldId="397"/>
            <ac:spMk id="3" creationId="{4D125EE8-BCF4-409C-9A8A-796F6DAB6BB9}"/>
          </ac:spMkLst>
        </pc:spChg>
        <pc:spChg chg="add">
          <ac:chgData name=" " userId="5b1ffaffca9e6d6f" providerId="LiveId" clId="{677AA54C-62E0-4D11-A260-77D8FA466533}" dt="2020-06-01T11:00:30.916" v="60792" actId="26606"/>
          <ac:spMkLst>
            <pc:docMk/>
            <pc:sldMk cId="3138849041" sldId="397"/>
            <ac:spMk id="8" creationId="{8D70B121-56F4-4848-B38B-182089D909FA}"/>
          </ac:spMkLst>
        </pc:spChg>
        <pc:cxnChg chg="add">
          <ac:chgData name=" " userId="5b1ffaffca9e6d6f" providerId="LiveId" clId="{677AA54C-62E0-4D11-A260-77D8FA466533}" dt="2020-06-01T11:00:30.916" v="60792" actId="26606"/>
          <ac:cxnSpMkLst>
            <pc:docMk/>
            <pc:sldMk cId="3138849041" sldId="397"/>
            <ac:cxnSpMk id="10" creationId="{2D72A2C9-F3CA-4216-8BAD-FA4C970C3C4E}"/>
          </ac:cxnSpMkLst>
        </pc:cxnChg>
      </pc:sldChg>
      <pc:sldChg chg="modSp new mod">
        <pc:chgData name=" " userId="5b1ffaffca9e6d6f" providerId="LiveId" clId="{677AA54C-62E0-4D11-A260-77D8FA466533}" dt="2020-06-02T05:29:41.694" v="60811" actId="20577"/>
        <pc:sldMkLst>
          <pc:docMk/>
          <pc:sldMk cId="2880515653" sldId="398"/>
        </pc:sldMkLst>
        <pc:spChg chg="mod">
          <ac:chgData name=" " userId="5b1ffaffca9e6d6f" providerId="LiveId" clId="{677AA54C-62E0-4D11-A260-77D8FA466533}" dt="2020-06-02T05:29:41.694" v="60811" actId="20577"/>
          <ac:spMkLst>
            <pc:docMk/>
            <pc:sldMk cId="2880515653" sldId="398"/>
            <ac:spMk id="2" creationId="{29B9D15B-C1E1-4EBA-91A6-9707FBA88488}"/>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3E0CBC-EC10-4A6D-B5B1-DD25D5B7D8A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997AD2B-767A-4F2D-B495-068625C8C6F5}">
      <dgm:prSet/>
      <dgm:spPr/>
      <dgm:t>
        <a:bodyPr/>
        <a:lstStyle/>
        <a:p>
          <a:r>
            <a:rPr lang="de-DE"/>
            <a:t>Natürliche Personen werden im Grundbuch mit Vornamen, Nachnamen, Geburtsdatum, evtl. Geburtsnamen und Miteigentumsanteil eingetragen.</a:t>
          </a:r>
          <a:endParaRPr lang="en-US"/>
        </a:p>
      </dgm:t>
    </dgm:pt>
    <dgm:pt modelId="{2E2DB245-FB75-4B13-B09C-AA5657B198E0}" type="parTrans" cxnId="{BC64C56E-F9E7-4237-AAC9-5250AECBC455}">
      <dgm:prSet/>
      <dgm:spPr/>
      <dgm:t>
        <a:bodyPr/>
        <a:lstStyle/>
        <a:p>
          <a:endParaRPr lang="en-US"/>
        </a:p>
      </dgm:t>
    </dgm:pt>
    <dgm:pt modelId="{A4D3ED1C-D3C9-4B32-A571-AAF708BC954D}" type="sibTrans" cxnId="{BC64C56E-F9E7-4237-AAC9-5250AECBC455}">
      <dgm:prSet/>
      <dgm:spPr/>
      <dgm:t>
        <a:bodyPr/>
        <a:lstStyle/>
        <a:p>
          <a:endParaRPr lang="en-US"/>
        </a:p>
      </dgm:t>
    </dgm:pt>
    <dgm:pt modelId="{839D9F8A-B358-4C54-BD36-44AE8025F0AE}">
      <dgm:prSet/>
      <dgm:spPr/>
      <dgm:t>
        <a:bodyPr/>
        <a:lstStyle/>
        <a:p>
          <a:r>
            <a:rPr lang="de-DE"/>
            <a:t>Juristische Personen werden mit dem Namen, Sitz, Handelsregisternummer und Handelsregistergericht eingetragen</a:t>
          </a:r>
          <a:endParaRPr lang="en-US"/>
        </a:p>
      </dgm:t>
    </dgm:pt>
    <dgm:pt modelId="{A239421F-2E3A-4E8E-AACA-071D5884681E}" type="parTrans" cxnId="{522178E5-4712-473B-A3B9-59FAC0C45ACC}">
      <dgm:prSet/>
      <dgm:spPr/>
      <dgm:t>
        <a:bodyPr/>
        <a:lstStyle/>
        <a:p>
          <a:endParaRPr lang="en-US"/>
        </a:p>
      </dgm:t>
    </dgm:pt>
    <dgm:pt modelId="{B6ADF61C-CF5A-4F7E-8977-C1E68E9DAA5D}" type="sibTrans" cxnId="{522178E5-4712-473B-A3B9-59FAC0C45ACC}">
      <dgm:prSet/>
      <dgm:spPr/>
      <dgm:t>
        <a:bodyPr/>
        <a:lstStyle/>
        <a:p>
          <a:endParaRPr lang="en-US"/>
        </a:p>
      </dgm:t>
    </dgm:pt>
    <dgm:pt modelId="{291C931A-B422-4750-8AC8-179185470BEF}" type="pres">
      <dgm:prSet presAssocID="{DE3E0CBC-EC10-4A6D-B5B1-DD25D5B7D8A3}" presName="root" presStyleCnt="0">
        <dgm:presLayoutVars>
          <dgm:dir/>
          <dgm:resizeHandles val="exact"/>
        </dgm:presLayoutVars>
      </dgm:prSet>
      <dgm:spPr/>
      <dgm:t>
        <a:bodyPr/>
        <a:lstStyle/>
        <a:p>
          <a:endParaRPr lang="de-DE"/>
        </a:p>
      </dgm:t>
    </dgm:pt>
    <dgm:pt modelId="{17E47DE5-046F-4C4B-AE9A-DAFB3F25DD57}" type="pres">
      <dgm:prSet presAssocID="{9997AD2B-767A-4F2D-B495-068625C8C6F5}" presName="compNode" presStyleCnt="0"/>
      <dgm:spPr/>
    </dgm:pt>
    <dgm:pt modelId="{3ACA6080-F0AD-4C2D-93FF-AB076EE6F6CF}" type="pres">
      <dgm:prSet presAssocID="{9997AD2B-767A-4F2D-B495-068625C8C6F5}" presName="bgRect" presStyleLbl="bgShp" presStyleIdx="0" presStyleCnt="2"/>
      <dgm:spPr/>
    </dgm:pt>
    <dgm:pt modelId="{C71514D5-271E-429C-BEE8-940D32A61887}" type="pres">
      <dgm:prSet presAssocID="{9997AD2B-767A-4F2D-B495-068625C8C6F5}"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de-DE"/>
        </a:p>
      </dgm:t>
      <dgm:extLst>
        <a:ext uri="{E40237B7-FDA0-4F09-8148-C483321AD2D9}">
          <dgm14:cNvPr xmlns:dgm14="http://schemas.microsoft.com/office/drawing/2010/diagram" id="0" name="" descr="Leprechaun Hat"/>
        </a:ext>
      </dgm:extLst>
    </dgm:pt>
    <dgm:pt modelId="{13FADCC5-7804-4631-829B-14DA4D234432}" type="pres">
      <dgm:prSet presAssocID="{9997AD2B-767A-4F2D-B495-068625C8C6F5}" presName="spaceRect" presStyleCnt="0"/>
      <dgm:spPr/>
    </dgm:pt>
    <dgm:pt modelId="{994F1953-8B3C-4D6B-8E0D-629F6B68699E}" type="pres">
      <dgm:prSet presAssocID="{9997AD2B-767A-4F2D-B495-068625C8C6F5}" presName="parTx" presStyleLbl="revTx" presStyleIdx="0" presStyleCnt="2">
        <dgm:presLayoutVars>
          <dgm:chMax val="0"/>
          <dgm:chPref val="0"/>
        </dgm:presLayoutVars>
      </dgm:prSet>
      <dgm:spPr/>
      <dgm:t>
        <a:bodyPr/>
        <a:lstStyle/>
        <a:p>
          <a:endParaRPr lang="de-DE"/>
        </a:p>
      </dgm:t>
    </dgm:pt>
    <dgm:pt modelId="{85921A2B-DDB7-4DF5-9760-621B1F9F76A3}" type="pres">
      <dgm:prSet presAssocID="{A4D3ED1C-D3C9-4B32-A571-AAF708BC954D}" presName="sibTrans" presStyleCnt="0"/>
      <dgm:spPr/>
    </dgm:pt>
    <dgm:pt modelId="{A5C6DD85-16E6-4D67-B651-EEC70696AFFB}" type="pres">
      <dgm:prSet presAssocID="{839D9F8A-B358-4C54-BD36-44AE8025F0AE}" presName="compNode" presStyleCnt="0"/>
      <dgm:spPr/>
    </dgm:pt>
    <dgm:pt modelId="{9E485376-A26D-4C77-8144-0A1F5743796E}" type="pres">
      <dgm:prSet presAssocID="{839D9F8A-B358-4C54-BD36-44AE8025F0AE}" presName="bgRect" presStyleLbl="bgShp" presStyleIdx="1" presStyleCnt="2"/>
      <dgm:spPr/>
    </dgm:pt>
    <dgm:pt modelId="{4F0122F2-56D1-474F-88EE-82DB3DC4F1BF}" type="pres">
      <dgm:prSet presAssocID="{839D9F8A-B358-4C54-BD36-44AE8025F0AE}"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de-DE"/>
        </a:p>
      </dgm:t>
      <dgm:extLst>
        <a:ext uri="{E40237B7-FDA0-4F09-8148-C483321AD2D9}">
          <dgm14:cNvPr xmlns:dgm14="http://schemas.microsoft.com/office/drawing/2010/diagram" id="0" name="" descr="Group of People"/>
        </a:ext>
      </dgm:extLst>
    </dgm:pt>
    <dgm:pt modelId="{2B4085D8-0387-4406-9D93-F3AB4660CC50}" type="pres">
      <dgm:prSet presAssocID="{839D9F8A-B358-4C54-BD36-44AE8025F0AE}" presName="spaceRect" presStyleCnt="0"/>
      <dgm:spPr/>
    </dgm:pt>
    <dgm:pt modelId="{734F1E67-69AE-4B57-B47E-27868453DFAA}" type="pres">
      <dgm:prSet presAssocID="{839D9F8A-B358-4C54-BD36-44AE8025F0AE}" presName="parTx" presStyleLbl="revTx" presStyleIdx="1" presStyleCnt="2">
        <dgm:presLayoutVars>
          <dgm:chMax val="0"/>
          <dgm:chPref val="0"/>
        </dgm:presLayoutVars>
      </dgm:prSet>
      <dgm:spPr/>
      <dgm:t>
        <a:bodyPr/>
        <a:lstStyle/>
        <a:p>
          <a:endParaRPr lang="de-DE"/>
        </a:p>
      </dgm:t>
    </dgm:pt>
  </dgm:ptLst>
  <dgm:cxnLst>
    <dgm:cxn modelId="{BE1E15A0-674F-40EF-A39C-05DF94B2215C}" type="presOf" srcId="{DE3E0CBC-EC10-4A6D-B5B1-DD25D5B7D8A3}" destId="{291C931A-B422-4750-8AC8-179185470BEF}" srcOrd="0" destOrd="0" presId="urn:microsoft.com/office/officeart/2018/2/layout/IconVerticalSolidList"/>
    <dgm:cxn modelId="{522178E5-4712-473B-A3B9-59FAC0C45ACC}" srcId="{DE3E0CBC-EC10-4A6D-B5B1-DD25D5B7D8A3}" destId="{839D9F8A-B358-4C54-BD36-44AE8025F0AE}" srcOrd="1" destOrd="0" parTransId="{A239421F-2E3A-4E8E-AACA-071D5884681E}" sibTransId="{B6ADF61C-CF5A-4F7E-8977-C1E68E9DAA5D}"/>
    <dgm:cxn modelId="{077B9108-BB02-4B96-B4DD-43C7EEE2887E}" type="presOf" srcId="{9997AD2B-767A-4F2D-B495-068625C8C6F5}" destId="{994F1953-8B3C-4D6B-8E0D-629F6B68699E}" srcOrd="0" destOrd="0" presId="urn:microsoft.com/office/officeart/2018/2/layout/IconVerticalSolidList"/>
    <dgm:cxn modelId="{BC64C56E-F9E7-4237-AAC9-5250AECBC455}" srcId="{DE3E0CBC-EC10-4A6D-B5B1-DD25D5B7D8A3}" destId="{9997AD2B-767A-4F2D-B495-068625C8C6F5}" srcOrd="0" destOrd="0" parTransId="{2E2DB245-FB75-4B13-B09C-AA5657B198E0}" sibTransId="{A4D3ED1C-D3C9-4B32-A571-AAF708BC954D}"/>
    <dgm:cxn modelId="{D75F8C94-EBAF-4468-93E6-5486CD6F9B8F}" type="presOf" srcId="{839D9F8A-B358-4C54-BD36-44AE8025F0AE}" destId="{734F1E67-69AE-4B57-B47E-27868453DFAA}" srcOrd="0" destOrd="0" presId="urn:microsoft.com/office/officeart/2018/2/layout/IconVerticalSolidList"/>
    <dgm:cxn modelId="{19D1F715-0930-4CEB-A22C-C120E7B2D78C}" type="presParOf" srcId="{291C931A-B422-4750-8AC8-179185470BEF}" destId="{17E47DE5-046F-4C4B-AE9A-DAFB3F25DD57}" srcOrd="0" destOrd="0" presId="urn:microsoft.com/office/officeart/2018/2/layout/IconVerticalSolidList"/>
    <dgm:cxn modelId="{7FFDDC46-B54B-4A3E-B1B1-C8B3F4C4C945}" type="presParOf" srcId="{17E47DE5-046F-4C4B-AE9A-DAFB3F25DD57}" destId="{3ACA6080-F0AD-4C2D-93FF-AB076EE6F6CF}" srcOrd="0" destOrd="0" presId="urn:microsoft.com/office/officeart/2018/2/layout/IconVerticalSolidList"/>
    <dgm:cxn modelId="{17914049-E5E7-4C78-BAF1-F3CB5B54C531}" type="presParOf" srcId="{17E47DE5-046F-4C4B-AE9A-DAFB3F25DD57}" destId="{C71514D5-271E-429C-BEE8-940D32A61887}" srcOrd="1" destOrd="0" presId="urn:microsoft.com/office/officeart/2018/2/layout/IconVerticalSolidList"/>
    <dgm:cxn modelId="{2983D65A-03E6-4CAF-973B-67138E8CBB55}" type="presParOf" srcId="{17E47DE5-046F-4C4B-AE9A-DAFB3F25DD57}" destId="{13FADCC5-7804-4631-829B-14DA4D234432}" srcOrd="2" destOrd="0" presId="urn:microsoft.com/office/officeart/2018/2/layout/IconVerticalSolidList"/>
    <dgm:cxn modelId="{A7FCFF28-D0A4-493B-A5C3-17D82607CF70}" type="presParOf" srcId="{17E47DE5-046F-4C4B-AE9A-DAFB3F25DD57}" destId="{994F1953-8B3C-4D6B-8E0D-629F6B68699E}" srcOrd="3" destOrd="0" presId="urn:microsoft.com/office/officeart/2018/2/layout/IconVerticalSolidList"/>
    <dgm:cxn modelId="{585D3529-0724-413F-8869-03BBD203BE75}" type="presParOf" srcId="{291C931A-B422-4750-8AC8-179185470BEF}" destId="{85921A2B-DDB7-4DF5-9760-621B1F9F76A3}" srcOrd="1" destOrd="0" presId="urn:microsoft.com/office/officeart/2018/2/layout/IconVerticalSolidList"/>
    <dgm:cxn modelId="{CCCB328D-A9E3-497F-941A-B220CE480308}" type="presParOf" srcId="{291C931A-B422-4750-8AC8-179185470BEF}" destId="{A5C6DD85-16E6-4D67-B651-EEC70696AFFB}" srcOrd="2" destOrd="0" presId="urn:microsoft.com/office/officeart/2018/2/layout/IconVerticalSolidList"/>
    <dgm:cxn modelId="{1B28DD3F-5B31-46CD-95AF-82D4C4317AE6}" type="presParOf" srcId="{A5C6DD85-16E6-4D67-B651-EEC70696AFFB}" destId="{9E485376-A26D-4C77-8144-0A1F5743796E}" srcOrd="0" destOrd="0" presId="urn:microsoft.com/office/officeart/2018/2/layout/IconVerticalSolidList"/>
    <dgm:cxn modelId="{EDBC15E6-98B9-4227-A8A6-2BFE026E3B00}" type="presParOf" srcId="{A5C6DD85-16E6-4D67-B651-EEC70696AFFB}" destId="{4F0122F2-56D1-474F-88EE-82DB3DC4F1BF}" srcOrd="1" destOrd="0" presId="urn:microsoft.com/office/officeart/2018/2/layout/IconVerticalSolidList"/>
    <dgm:cxn modelId="{A385991A-7721-4574-BF58-22BAA240B4D2}" type="presParOf" srcId="{A5C6DD85-16E6-4D67-B651-EEC70696AFFB}" destId="{2B4085D8-0387-4406-9D93-F3AB4660CC50}" srcOrd="2" destOrd="0" presId="urn:microsoft.com/office/officeart/2018/2/layout/IconVerticalSolidList"/>
    <dgm:cxn modelId="{69AA9A84-C3FD-4A0B-99CD-DD3A9EF96BA2}" type="presParOf" srcId="{A5C6DD85-16E6-4D67-B651-EEC70696AFFB}" destId="{734F1E67-69AE-4B57-B47E-27868453DFA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35AE7D-54CC-4394-99AA-0B28B0F8172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ED38A66-0A28-45C2-A795-71C228500C85}">
      <dgm:prSet/>
      <dgm:spPr/>
      <dgm:t>
        <a:bodyPr/>
        <a:lstStyle/>
        <a:p>
          <a:r>
            <a:rPr lang="de-DE"/>
            <a:t>Liegenschaftskataster</a:t>
          </a:r>
          <a:endParaRPr lang="en-US"/>
        </a:p>
      </dgm:t>
    </dgm:pt>
    <dgm:pt modelId="{755696DE-4533-47DF-955B-3811950328FB}" type="parTrans" cxnId="{EAA5C851-E217-4A9C-99F3-6AA4A4D876BC}">
      <dgm:prSet/>
      <dgm:spPr/>
      <dgm:t>
        <a:bodyPr/>
        <a:lstStyle/>
        <a:p>
          <a:endParaRPr lang="en-US"/>
        </a:p>
      </dgm:t>
    </dgm:pt>
    <dgm:pt modelId="{3F23BB6C-C3E8-451E-AC07-EC249D93B36D}" type="sibTrans" cxnId="{EAA5C851-E217-4A9C-99F3-6AA4A4D876BC}">
      <dgm:prSet/>
      <dgm:spPr/>
      <dgm:t>
        <a:bodyPr/>
        <a:lstStyle/>
        <a:p>
          <a:endParaRPr lang="en-US"/>
        </a:p>
      </dgm:t>
    </dgm:pt>
    <dgm:pt modelId="{FA5F5C6D-E052-4745-A530-DFD8C615B6C4}">
      <dgm:prSet/>
      <dgm:spPr/>
      <dgm:t>
        <a:bodyPr/>
        <a:lstStyle/>
        <a:p>
          <a:r>
            <a:rPr lang="de-DE"/>
            <a:t>Das Liegenschaftskataster ist ein amtliches Verzeichnis, das die Liegenschaften beschreibt und sie darstellt.</a:t>
          </a:r>
          <a:endParaRPr lang="en-US"/>
        </a:p>
      </dgm:t>
    </dgm:pt>
    <dgm:pt modelId="{1B5ECFD6-01E0-41F0-BA85-FF81A198CF6D}" type="parTrans" cxnId="{BF1DB7C7-8B5C-4319-8646-B5EF958C7E78}">
      <dgm:prSet/>
      <dgm:spPr/>
      <dgm:t>
        <a:bodyPr/>
        <a:lstStyle/>
        <a:p>
          <a:endParaRPr lang="en-US"/>
        </a:p>
      </dgm:t>
    </dgm:pt>
    <dgm:pt modelId="{CF46B1CC-6D25-4699-BBB8-966D66925C17}" type="sibTrans" cxnId="{BF1DB7C7-8B5C-4319-8646-B5EF958C7E78}">
      <dgm:prSet/>
      <dgm:spPr/>
      <dgm:t>
        <a:bodyPr/>
        <a:lstStyle/>
        <a:p>
          <a:endParaRPr lang="en-US"/>
        </a:p>
      </dgm:t>
    </dgm:pt>
    <dgm:pt modelId="{8C579FAA-3ABD-4A9B-BFD0-4AA972E33E35}">
      <dgm:prSet/>
      <dgm:spPr/>
      <dgm:t>
        <a:bodyPr/>
        <a:lstStyle/>
        <a:p>
          <a:r>
            <a:rPr lang="de-DE"/>
            <a:t>Während im Grundbuch die rechtlichen Verhältnisse an den Grundstücken nachgewiesen werden, stellt das Kataster die tatsächlichen Verhältnisse dar.</a:t>
          </a:r>
          <a:endParaRPr lang="en-US"/>
        </a:p>
      </dgm:t>
    </dgm:pt>
    <dgm:pt modelId="{A6E24574-BAF0-449D-AF67-F6D90B251BB1}" type="parTrans" cxnId="{5CF97337-29AA-404D-870D-F352674BF54A}">
      <dgm:prSet/>
      <dgm:spPr/>
      <dgm:t>
        <a:bodyPr/>
        <a:lstStyle/>
        <a:p>
          <a:endParaRPr lang="en-US"/>
        </a:p>
      </dgm:t>
    </dgm:pt>
    <dgm:pt modelId="{F0370721-A307-422E-A24F-AD49E5F3C47E}" type="sibTrans" cxnId="{5CF97337-29AA-404D-870D-F352674BF54A}">
      <dgm:prSet/>
      <dgm:spPr/>
      <dgm:t>
        <a:bodyPr/>
        <a:lstStyle/>
        <a:p>
          <a:endParaRPr lang="en-US"/>
        </a:p>
      </dgm:t>
    </dgm:pt>
    <dgm:pt modelId="{A31BE7F6-6E05-4699-8B57-F5052FFB49D5}">
      <dgm:prSet/>
      <dgm:spPr/>
      <dgm:t>
        <a:bodyPr/>
        <a:lstStyle/>
        <a:p>
          <a:r>
            <a:rPr lang="de-DE"/>
            <a:t>Es hat die Aufgabe, die Grundstücke mit ihrer Lage in der Natur, somit die Grundstücksgrenzen, für den Rechtsverkehr nachzuweisen und zu kennzeichnen, d.h. nummernmäßig zu bezeichnen.</a:t>
          </a:r>
          <a:endParaRPr lang="en-US"/>
        </a:p>
      </dgm:t>
    </dgm:pt>
    <dgm:pt modelId="{B2E7CE3A-9CBC-4212-8120-7C432F10CD5F}" type="parTrans" cxnId="{975B3764-D9E8-4AB4-A89F-58DC5237734F}">
      <dgm:prSet/>
      <dgm:spPr/>
      <dgm:t>
        <a:bodyPr/>
        <a:lstStyle/>
        <a:p>
          <a:endParaRPr lang="en-US"/>
        </a:p>
      </dgm:t>
    </dgm:pt>
    <dgm:pt modelId="{6662442B-10E4-4BD4-822D-3587A8D894C1}" type="sibTrans" cxnId="{975B3764-D9E8-4AB4-A89F-58DC5237734F}">
      <dgm:prSet/>
      <dgm:spPr/>
      <dgm:t>
        <a:bodyPr/>
        <a:lstStyle/>
        <a:p>
          <a:endParaRPr lang="en-US"/>
        </a:p>
      </dgm:t>
    </dgm:pt>
    <dgm:pt modelId="{03F5BCDE-7E44-4A51-B2C7-F14551AA25DD}" type="pres">
      <dgm:prSet presAssocID="{2E35AE7D-54CC-4394-99AA-0B28B0F81724}" presName="vert0" presStyleCnt="0">
        <dgm:presLayoutVars>
          <dgm:dir/>
          <dgm:animOne val="branch"/>
          <dgm:animLvl val="lvl"/>
        </dgm:presLayoutVars>
      </dgm:prSet>
      <dgm:spPr/>
      <dgm:t>
        <a:bodyPr/>
        <a:lstStyle/>
        <a:p>
          <a:endParaRPr lang="de-DE"/>
        </a:p>
      </dgm:t>
    </dgm:pt>
    <dgm:pt modelId="{7D6439F8-F4CE-4042-9ABF-056FF7F488F4}" type="pres">
      <dgm:prSet presAssocID="{0ED38A66-0A28-45C2-A795-71C228500C85}" presName="thickLine" presStyleLbl="alignNode1" presStyleIdx="0" presStyleCnt="4"/>
      <dgm:spPr/>
    </dgm:pt>
    <dgm:pt modelId="{0ECAA490-CD72-4622-9518-4F015AA60A8F}" type="pres">
      <dgm:prSet presAssocID="{0ED38A66-0A28-45C2-A795-71C228500C85}" presName="horz1" presStyleCnt="0"/>
      <dgm:spPr/>
    </dgm:pt>
    <dgm:pt modelId="{CAEAAD18-E00A-4C93-9E39-190607FFB798}" type="pres">
      <dgm:prSet presAssocID="{0ED38A66-0A28-45C2-A795-71C228500C85}" presName="tx1" presStyleLbl="revTx" presStyleIdx="0" presStyleCnt="4"/>
      <dgm:spPr/>
      <dgm:t>
        <a:bodyPr/>
        <a:lstStyle/>
        <a:p>
          <a:endParaRPr lang="de-DE"/>
        </a:p>
      </dgm:t>
    </dgm:pt>
    <dgm:pt modelId="{999FD11D-AE44-4C46-9FFC-08618F84BBA4}" type="pres">
      <dgm:prSet presAssocID="{0ED38A66-0A28-45C2-A795-71C228500C85}" presName="vert1" presStyleCnt="0"/>
      <dgm:spPr/>
    </dgm:pt>
    <dgm:pt modelId="{B46BBEF6-3C53-4662-BAAF-1343C7F47547}" type="pres">
      <dgm:prSet presAssocID="{FA5F5C6D-E052-4745-A530-DFD8C615B6C4}" presName="thickLine" presStyleLbl="alignNode1" presStyleIdx="1" presStyleCnt="4"/>
      <dgm:spPr/>
    </dgm:pt>
    <dgm:pt modelId="{474B393B-3976-4005-B479-352C299FDF54}" type="pres">
      <dgm:prSet presAssocID="{FA5F5C6D-E052-4745-A530-DFD8C615B6C4}" presName="horz1" presStyleCnt="0"/>
      <dgm:spPr/>
    </dgm:pt>
    <dgm:pt modelId="{9AF775A7-6B35-45DE-BC22-A08B5FCF551F}" type="pres">
      <dgm:prSet presAssocID="{FA5F5C6D-E052-4745-A530-DFD8C615B6C4}" presName="tx1" presStyleLbl="revTx" presStyleIdx="1" presStyleCnt="4"/>
      <dgm:spPr/>
      <dgm:t>
        <a:bodyPr/>
        <a:lstStyle/>
        <a:p>
          <a:endParaRPr lang="de-DE"/>
        </a:p>
      </dgm:t>
    </dgm:pt>
    <dgm:pt modelId="{E9471084-B424-4AC0-A50A-B2F118B4BFFF}" type="pres">
      <dgm:prSet presAssocID="{FA5F5C6D-E052-4745-A530-DFD8C615B6C4}" presName="vert1" presStyleCnt="0"/>
      <dgm:spPr/>
    </dgm:pt>
    <dgm:pt modelId="{14B58621-34EA-44FB-BA5D-90ADB2A9F550}" type="pres">
      <dgm:prSet presAssocID="{8C579FAA-3ABD-4A9B-BFD0-4AA972E33E35}" presName="thickLine" presStyleLbl="alignNode1" presStyleIdx="2" presStyleCnt="4"/>
      <dgm:spPr/>
    </dgm:pt>
    <dgm:pt modelId="{92F16A1D-AA5D-4F78-87DB-60448257AFA6}" type="pres">
      <dgm:prSet presAssocID="{8C579FAA-3ABD-4A9B-BFD0-4AA972E33E35}" presName="horz1" presStyleCnt="0"/>
      <dgm:spPr/>
    </dgm:pt>
    <dgm:pt modelId="{F4C84CD7-2502-4F42-94FD-5F4FA6B3E225}" type="pres">
      <dgm:prSet presAssocID="{8C579FAA-3ABD-4A9B-BFD0-4AA972E33E35}" presName="tx1" presStyleLbl="revTx" presStyleIdx="2" presStyleCnt="4"/>
      <dgm:spPr/>
      <dgm:t>
        <a:bodyPr/>
        <a:lstStyle/>
        <a:p>
          <a:endParaRPr lang="de-DE"/>
        </a:p>
      </dgm:t>
    </dgm:pt>
    <dgm:pt modelId="{69DED0C7-7448-4F0B-8C61-D3D2C75EA889}" type="pres">
      <dgm:prSet presAssocID="{8C579FAA-3ABD-4A9B-BFD0-4AA972E33E35}" presName="vert1" presStyleCnt="0"/>
      <dgm:spPr/>
    </dgm:pt>
    <dgm:pt modelId="{7C54CBAD-64EF-444A-81FD-B191EA205293}" type="pres">
      <dgm:prSet presAssocID="{A31BE7F6-6E05-4699-8B57-F5052FFB49D5}" presName="thickLine" presStyleLbl="alignNode1" presStyleIdx="3" presStyleCnt="4"/>
      <dgm:spPr/>
    </dgm:pt>
    <dgm:pt modelId="{FAA5BB25-9B24-42CC-9DC2-440FF9424F19}" type="pres">
      <dgm:prSet presAssocID="{A31BE7F6-6E05-4699-8B57-F5052FFB49D5}" presName="horz1" presStyleCnt="0"/>
      <dgm:spPr/>
    </dgm:pt>
    <dgm:pt modelId="{35222281-AF77-4156-B1E8-26567818CBDB}" type="pres">
      <dgm:prSet presAssocID="{A31BE7F6-6E05-4699-8B57-F5052FFB49D5}" presName="tx1" presStyleLbl="revTx" presStyleIdx="3" presStyleCnt="4"/>
      <dgm:spPr/>
      <dgm:t>
        <a:bodyPr/>
        <a:lstStyle/>
        <a:p>
          <a:endParaRPr lang="de-DE"/>
        </a:p>
      </dgm:t>
    </dgm:pt>
    <dgm:pt modelId="{04719EC8-2C76-43BC-83A0-21C0A0366D07}" type="pres">
      <dgm:prSet presAssocID="{A31BE7F6-6E05-4699-8B57-F5052FFB49D5}" presName="vert1" presStyleCnt="0"/>
      <dgm:spPr/>
    </dgm:pt>
  </dgm:ptLst>
  <dgm:cxnLst>
    <dgm:cxn modelId="{EAA5C851-E217-4A9C-99F3-6AA4A4D876BC}" srcId="{2E35AE7D-54CC-4394-99AA-0B28B0F81724}" destId="{0ED38A66-0A28-45C2-A795-71C228500C85}" srcOrd="0" destOrd="0" parTransId="{755696DE-4533-47DF-955B-3811950328FB}" sibTransId="{3F23BB6C-C3E8-451E-AC07-EC249D93B36D}"/>
    <dgm:cxn modelId="{87A7925B-D0C4-4077-ABB3-8D3DD7A1DAFD}" type="presOf" srcId="{8C579FAA-3ABD-4A9B-BFD0-4AA972E33E35}" destId="{F4C84CD7-2502-4F42-94FD-5F4FA6B3E225}" srcOrd="0" destOrd="0" presId="urn:microsoft.com/office/officeart/2008/layout/LinedList"/>
    <dgm:cxn modelId="{8769F29C-4857-4631-994E-882DA7997269}" type="presOf" srcId="{0ED38A66-0A28-45C2-A795-71C228500C85}" destId="{CAEAAD18-E00A-4C93-9E39-190607FFB798}" srcOrd="0" destOrd="0" presId="urn:microsoft.com/office/officeart/2008/layout/LinedList"/>
    <dgm:cxn modelId="{016033DF-80D8-47ED-A05B-67B934689927}" type="presOf" srcId="{FA5F5C6D-E052-4745-A530-DFD8C615B6C4}" destId="{9AF775A7-6B35-45DE-BC22-A08B5FCF551F}" srcOrd="0" destOrd="0" presId="urn:microsoft.com/office/officeart/2008/layout/LinedList"/>
    <dgm:cxn modelId="{178E306E-ABF0-4832-8393-450D0FA2A929}" type="presOf" srcId="{A31BE7F6-6E05-4699-8B57-F5052FFB49D5}" destId="{35222281-AF77-4156-B1E8-26567818CBDB}" srcOrd="0" destOrd="0" presId="urn:microsoft.com/office/officeart/2008/layout/LinedList"/>
    <dgm:cxn modelId="{5CF97337-29AA-404D-870D-F352674BF54A}" srcId="{2E35AE7D-54CC-4394-99AA-0B28B0F81724}" destId="{8C579FAA-3ABD-4A9B-BFD0-4AA972E33E35}" srcOrd="2" destOrd="0" parTransId="{A6E24574-BAF0-449D-AF67-F6D90B251BB1}" sibTransId="{F0370721-A307-422E-A24F-AD49E5F3C47E}"/>
    <dgm:cxn modelId="{975B3764-D9E8-4AB4-A89F-58DC5237734F}" srcId="{2E35AE7D-54CC-4394-99AA-0B28B0F81724}" destId="{A31BE7F6-6E05-4699-8B57-F5052FFB49D5}" srcOrd="3" destOrd="0" parTransId="{B2E7CE3A-9CBC-4212-8120-7C432F10CD5F}" sibTransId="{6662442B-10E4-4BD4-822D-3587A8D894C1}"/>
    <dgm:cxn modelId="{77330D28-BA03-4F6C-BFEA-40CCEFFD364B}" type="presOf" srcId="{2E35AE7D-54CC-4394-99AA-0B28B0F81724}" destId="{03F5BCDE-7E44-4A51-B2C7-F14551AA25DD}" srcOrd="0" destOrd="0" presId="urn:microsoft.com/office/officeart/2008/layout/LinedList"/>
    <dgm:cxn modelId="{BF1DB7C7-8B5C-4319-8646-B5EF958C7E78}" srcId="{2E35AE7D-54CC-4394-99AA-0B28B0F81724}" destId="{FA5F5C6D-E052-4745-A530-DFD8C615B6C4}" srcOrd="1" destOrd="0" parTransId="{1B5ECFD6-01E0-41F0-BA85-FF81A198CF6D}" sibTransId="{CF46B1CC-6D25-4699-BBB8-966D66925C17}"/>
    <dgm:cxn modelId="{D0D1E871-FDC7-44E4-8D87-239C2FA673A5}" type="presParOf" srcId="{03F5BCDE-7E44-4A51-B2C7-F14551AA25DD}" destId="{7D6439F8-F4CE-4042-9ABF-056FF7F488F4}" srcOrd="0" destOrd="0" presId="urn:microsoft.com/office/officeart/2008/layout/LinedList"/>
    <dgm:cxn modelId="{536E3561-27A5-47BF-9D93-D372BF73F313}" type="presParOf" srcId="{03F5BCDE-7E44-4A51-B2C7-F14551AA25DD}" destId="{0ECAA490-CD72-4622-9518-4F015AA60A8F}" srcOrd="1" destOrd="0" presId="urn:microsoft.com/office/officeart/2008/layout/LinedList"/>
    <dgm:cxn modelId="{2191EFA9-302B-4C6F-B0C1-BB770B678649}" type="presParOf" srcId="{0ECAA490-CD72-4622-9518-4F015AA60A8F}" destId="{CAEAAD18-E00A-4C93-9E39-190607FFB798}" srcOrd="0" destOrd="0" presId="urn:microsoft.com/office/officeart/2008/layout/LinedList"/>
    <dgm:cxn modelId="{E8FB3B2A-5257-4CD7-9005-E67699CD040A}" type="presParOf" srcId="{0ECAA490-CD72-4622-9518-4F015AA60A8F}" destId="{999FD11D-AE44-4C46-9FFC-08618F84BBA4}" srcOrd="1" destOrd="0" presId="urn:microsoft.com/office/officeart/2008/layout/LinedList"/>
    <dgm:cxn modelId="{EAE32D30-2E09-4A29-9975-5E830CCC6499}" type="presParOf" srcId="{03F5BCDE-7E44-4A51-B2C7-F14551AA25DD}" destId="{B46BBEF6-3C53-4662-BAAF-1343C7F47547}" srcOrd="2" destOrd="0" presId="urn:microsoft.com/office/officeart/2008/layout/LinedList"/>
    <dgm:cxn modelId="{1D048C80-4B6B-4D3E-A8F5-7C7266773754}" type="presParOf" srcId="{03F5BCDE-7E44-4A51-B2C7-F14551AA25DD}" destId="{474B393B-3976-4005-B479-352C299FDF54}" srcOrd="3" destOrd="0" presId="urn:microsoft.com/office/officeart/2008/layout/LinedList"/>
    <dgm:cxn modelId="{54DFD4BB-AE5E-4B7C-B39E-26B2293B9572}" type="presParOf" srcId="{474B393B-3976-4005-B479-352C299FDF54}" destId="{9AF775A7-6B35-45DE-BC22-A08B5FCF551F}" srcOrd="0" destOrd="0" presId="urn:microsoft.com/office/officeart/2008/layout/LinedList"/>
    <dgm:cxn modelId="{55ABB1EF-CD83-415E-ABA4-381DBC606C63}" type="presParOf" srcId="{474B393B-3976-4005-B479-352C299FDF54}" destId="{E9471084-B424-4AC0-A50A-B2F118B4BFFF}" srcOrd="1" destOrd="0" presId="urn:microsoft.com/office/officeart/2008/layout/LinedList"/>
    <dgm:cxn modelId="{BF16B15F-0612-4C51-9049-456F6D55C259}" type="presParOf" srcId="{03F5BCDE-7E44-4A51-B2C7-F14551AA25DD}" destId="{14B58621-34EA-44FB-BA5D-90ADB2A9F550}" srcOrd="4" destOrd="0" presId="urn:microsoft.com/office/officeart/2008/layout/LinedList"/>
    <dgm:cxn modelId="{EE0E61F1-26F5-49B5-9981-53A65790B956}" type="presParOf" srcId="{03F5BCDE-7E44-4A51-B2C7-F14551AA25DD}" destId="{92F16A1D-AA5D-4F78-87DB-60448257AFA6}" srcOrd="5" destOrd="0" presId="urn:microsoft.com/office/officeart/2008/layout/LinedList"/>
    <dgm:cxn modelId="{DF2AB655-2982-4172-B147-9AA047AD33BD}" type="presParOf" srcId="{92F16A1D-AA5D-4F78-87DB-60448257AFA6}" destId="{F4C84CD7-2502-4F42-94FD-5F4FA6B3E225}" srcOrd="0" destOrd="0" presId="urn:microsoft.com/office/officeart/2008/layout/LinedList"/>
    <dgm:cxn modelId="{F2A47BC1-A1D6-4746-B144-57F43F446A0A}" type="presParOf" srcId="{92F16A1D-AA5D-4F78-87DB-60448257AFA6}" destId="{69DED0C7-7448-4F0B-8C61-D3D2C75EA889}" srcOrd="1" destOrd="0" presId="urn:microsoft.com/office/officeart/2008/layout/LinedList"/>
    <dgm:cxn modelId="{04AF0661-610F-42CC-91CF-46D2102E7B6A}" type="presParOf" srcId="{03F5BCDE-7E44-4A51-B2C7-F14551AA25DD}" destId="{7C54CBAD-64EF-444A-81FD-B191EA205293}" srcOrd="6" destOrd="0" presId="urn:microsoft.com/office/officeart/2008/layout/LinedList"/>
    <dgm:cxn modelId="{252E1518-9120-49C5-B2EF-E7E623B35227}" type="presParOf" srcId="{03F5BCDE-7E44-4A51-B2C7-F14551AA25DD}" destId="{FAA5BB25-9B24-42CC-9DC2-440FF9424F19}" srcOrd="7" destOrd="0" presId="urn:microsoft.com/office/officeart/2008/layout/LinedList"/>
    <dgm:cxn modelId="{981542D5-C670-4C4A-989D-AD224A35B671}" type="presParOf" srcId="{FAA5BB25-9B24-42CC-9DC2-440FF9424F19}" destId="{35222281-AF77-4156-B1E8-26567818CBDB}" srcOrd="0" destOrd="0" presId="urn:microsoft.com/office/officeart/2008/layout/LinedList"/>
    <dgm:cxn modelId="{554AC65D-91D1-4D65-BC89-313495A387AB}" type="presParOf" srcId="{FAA5BB25-9B24-42CC-9DC2-440FF9424F19}" destId="{04719EC8-2C76-43BC-83A0-21C0A0366D0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0F6FDB-5FFC-4A30-9294-7C3C770611C6}"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EEED7809-5288-4EA9-9376-91022839DA43}">
      <dgm:prSet/>
      <dgm:spPr/>
      <dgm:t>
        <a:bodyPr/>
        <a:lstStyle/>
        <a:p>
          <a:r>
            <a:rPr lang="de-DE"/>
            <a:t>Das Katasterwesen ist in Deutschland Ländersache. Für Berlin ist § 14 Abs 3 VermGBln ( Gesetz über das Vermessungswesen in Berlin) entscheidend</a:t>
          </a:r>
          <a:endParaRPr lang="en-US"/>
        </a:p>
      </dgm:t>
    </dgm:pt>
    <dgm:pt modelId="{BDF0376A-5630-4F8F-8998-63A1A6D00312}" type="parTrans" cxnId="{237D0BAE-D980-49E6-9854-402F9C3F603D}">
      <dgm:prSet/>
      <dgm:spPr/>
      <dgm:t>
        <a:bodyPr/>
        <a:lstStyle/>
        <a:p>
          <a:endParaRPr lang="en-US"/>
        </a:p>
      </dgm:t>
    </dgm:pt>
    <dgm:pt modelId="{B537015B-AFEC-4642-AA47-7A02207458F3}" type="sibTrans" cxnId="{237D0BAE-D980-49E6-9854-402F9C3F603D}">
      <dgm:prSet/>
      <dgm:spPr/>
      <dgm:t>
        <a:bodyPr/>
        <a:lstStyle/>
        <a:p>
          <a:endParaRPr lang="en-US"/>
        </a:p>
      </dgm:t>
    </dgm:pt>
    <dgm:pt modelId="{780BACF7-D575-412E-BAF0-538DD7AD4ACF}">
      <dgm:prSet/>
      <dgm:spPr/>
      <dgm:t>
        <a:bodyPr/>
        <a:lstStyle/>
        <a:p>
          <a:r>
            <a:rPr lang="de-DE"/>
            <a:t>Das Liegenschaftskataster wird von den Vermessungs- und Katasterverwaltungen der Länder geführt.</a:t>
          </a:r>
          <a:endParaRPr lang="en-US"/>
        </a:p>
      </dgm:t>
    </dgm:pt>
    <dgm:pt modelId="{0F65EE0F-7FAA-4A6A-8666-33E2092DF48A}" type="parTrans" cxnId="{5E0D0CEA-1B8E-4C6C-AAEA-901077D42219}">
      <dgm:prSet/>
      <dgm:spPr/>
      <dgm:t>
        <a:bodyPr/>
        <a:lstStyle/>
        <a:p>
          <a:endParaRPr lang="en-US"/>
        </a:p>
      </dgm:t>
    </dgm:pt>
    <dgm:pt modelId="{8D5580DF-EDD2-446E-94E0-060BFFC13CF1}" type="sibTrans" cxnId="{5E0D0CEA-1B8E-4C6C-AAEA-901077D42219}">
      <dgm:prSet/>
      <dgm:spPr/>
      <dgm:t>
        <a:bodyPr/>
        <a:lstStyle/>
        <a:p>
          <a:endParaRPr lang="en-US"/>
        </a:p>
      </dgm:t>
    </dgm:pt>
    <dgm:pt modelId="{12E7C269-9016-4EDF-9882-57E58C9677A2}">
      <dgm:prSet/>
      <dgm:spPr/>
      <dgm:t>
        <a:bodyPr/>
        <a:lstStyle/>
        <a:p>
          <a:r>
            <a:rPr lang="de-DE"/>
            <a:t>Es besteht aus einem beschreibenden Teil, dem automatisierten Liegenschaftsbuch und einem darstellenden Teil, der automatisierten Liegenschaftskarte</a:t>
          </a:r>
          <a:endParaRPr lang="en-US"/>
        </a:p>
      </dgm:t>
    </dgm:pt>
    <dgm:pt modelId="{417DB8D5-C26E-4EA6-91DB-8E4E2625F4F5}" type="parTrans" cxnId="{915F3A11-BB19-47D8-A47E-2CFA4FBF6595}">
      <dgm:prSet/>
      <dgm:spPr/>
      <dgm:t>
        <a:bodyPr/>
        <a:lstStyle/>
        <a:p>
          <a:endParaRPr lang="en-US"/>
        </a:p>
      </dgm:t>
    </dgm:pt>
    <dgm:pt modelId="{FEC4E15C-8011-430D-8649-34BB6D001747}" type="sibTrans" cxnId="{915F3A11-BB19-47D8-A47E-2CFA4FBF6595}">
      <dgm:prSet/>
      <dgm:spPr/>
      <dgm:t>
        <a:bodyPr/>
        <a:lstStyle/>
        <a:p>
          <a:endParaRPr lang="en-US"/>
        </a:p>
      </dgm:t>
    </dgm:pt>
    <dgm:pt modelId="{2FDA3392-89DD-4002-A9FC-E0E0BA6D62D6}" type="pres">
      <dgm:prSet presAssocID="{EC0F6FDB-5FFC-4A30-9294-7C3C770611C6}" presName="vert0" presStyleCnt="0">
        <dgm:presLayoutVars>
          <dgm:dir/>
          <dgm:animOne val="branch"/>
          <dgm:animLvl val="lvl"/>
        </dgm:presLayoutVars>
      </dgm:prSet>
      <dgm:spPr/>
      <dgm:t>
        <a:bodyPr/>
        <a:lstStyle/>
        <a:p>
          <a:endParaRPr lang="de-DE"/>
        </a:p>
      </dgm:t>
    </dgm:pt>
    <dgm:pt modelId="{A376500F-A1E9-4CE7-B2B4-2B7B37940A24}" type="pres">
      <dgm:prSet presAssocID="{EEED7809-5288-4EA9-9376-91022839DA43}" presName="thickLine" presStyleLbl="alignNode1" presStyleIdx="0" presStyleCnt="3"/>
      <dgm:spPr/>
    </dgm:pt>
    <dgm:pt modelId="{28D71BE7-A36F-4AC7-9F4E-C515FFEDD93C}" type="pres">
      <dgm:prSet presAssocID="{EEED7809-5288-4EA9-9376-91022839DA43}" presName="horz1" presStyleCnt="0"/>
      <dgm:spPr/>
    </dgm:pt>
    <dgm:pt modelId="{B4689745-CB4F-470F-924D-7DA0F643F539}" type="pres">
      <dgm:prSet presAssocID="{EEED7809-5288-4EA9-9376-91022839DA43}" presName="tx1" presStyleLbl="revTx" presStyleIdx="0" presStyleCnt="3"/>
      <dgm:spPr/>
      <dgm:t>
        <a:bodyPr/>
        <a:lstStyle/>
        <a:p>
          <a:endParaRPr lang="de-DE"/>
        </a:p>
      </dgm:t>
    </dgm:pt>
    <dgm:pt modelId="{0A3C3914-D891-4AB2-9792-68807372F831}" type="pres">
      <dgm:prSet presAssocID="{EEED7809-5288-4EA9-9376-91022839DA43}" presName="vert1" presStyleCnt="0"/>
      <dgm:spPr/>
    </dgm:pt>
    <dgm:pt modelId="{23F807B6-A017-453C-A879-B69113314844}" type="pres">
      <dgm:prSet presAssocID="{780BACF7-D575-412E-BAF0-538DD7AD4ACF}" presName="thickLine" presStyleLbl="alignNode1" presStyleIdx="1" presStyleCnt="3"/>
      <dgm:spPr/>
    </dgm:pt>
    <dgm:pt modelId="{E6657CBA-C9A5-49B6-A838-004EAE99DD3D}" type="pres">
      <dgm:prSet presAssocID="{780BACF7-D575-412E-BAF0-538DD7AD4ACF}" presName="horz1" presStyleCnt="0"/>
      <dgm:spPr/>
    </dgm:pt>
    <dgm:pt modelId="{0F8EC429-0E74-40BB-9AE1-9907A6FAF8EC}" type="pres">
      <dgm:prSet presAssocID="{780BACF7-D575-412E-BAF0-538DD7AD4ACF}" presName="tx1" presStyleLbl="revTx" presStyleIdx="1" presStyleCnt="3"/>
      <dgm:spPr/>
      <dgm:t>
        <a:bodyPr/>
        <a:lstStyle/>
        <a:p>
          <a:endParaRPr lang="de-DE"/>
        </a:p>
      </dgm:t>
    </dgm:pt>
    <dgm:pt modelId="{75DE51AF-0D27-4AFB-9BB3-88F0BA7D4ED1}" type="pres">
      <dgm:prSet presAssocID="{780BACF7-D575-412E-BAF0-538DD7AD4ACF}" presName="vert1" presStyleCnt="0"/>
      <dgm:spPr/>
    </dgm:pt>
    <dgm:pt modelId="{17CEFEBF-7F50-4B95-B696-86A30CDB41CD}" type="pres">
      <dgm:prSet presAssocID="{12E7C269-9016-4EDF-9882-57E58C9677A2}" presName="thickLine" presStyleLbl="alignNode1" presStyleIdx="2" presStyleCnt="3"/>
      <dgm:spPr/>
    </dgm:pt>
    <dgm:pt modelId="{DF00F244-AE0E-43EE-AB3B-1A32AE73A018}" type="pres">
      <dgm:prSet presAssocID="{12E7C269-9016-4EDF-9882-57E58C9677A2}" presName="horz1" presStyleCnt="0"/>
      <dgm:spPr/>
    </dgm:pt>
    <dgm:pt modelId="{A7B2D9A5-C65D-4589-BD45-642D70176619}" type="pres">
      <dgm:prSet presAssocID="{12E7C269-9016-4EDF-9882-57E58C9677A2}" presName="tx1" presStyleLbl="revTx" presStyleIdx="2" presStyleCnt="3"/>
      <dgm:spPr/>
      <dgm:t>
        <a:bodyPr/>
        <a:lstStyle/>
        <a:p>
          <a:endParaRPr lang="de-DE"/>
        </a:p>
      </dgm:t>
    </dgm:pt>
    <dgm:pt modelId="{898ABA68-ADB3-43AF-BC30-7F1060AE73A1}" type="pres">
      <dgm:prSet presAssocID="{12E7C269-9016-4EDF-9882-57E58C9677A2}" presName="vert1" presStyleCnt="0"/>
      <dgm:spPr/>
    </dgm:pt>
  </dgm:ptLst>
  <dgm:cxnLst>
    <dgm:cxn modelId="{237D0BAE-D980-49E6-9854-402F9C3F603D}" srcId="{EC0F6FDB-5FFC-4A30-9294-7C3C770611C6}" destId="{EEED7809-5288-4EA9-9376-91022839DA43}" srcOrd="0" destOrd="0" parTransId="{BDF0376A-5630-4F8F-8998-63A1A6D00312}" sibTransId="{B537015B-AFEC-4642-AA47-7A02207458F3}"/>
    <dgm:cxn modelId="{5E0D0CEA-1B8E-4C6C-AAEA-901077D42219}" srcId="{EC0F6FDB-5FFC-4A30-9294-7C3C770611C6}" destId="{780BACF7-D575-412E-BAF0-538DD7AD4ACF}" srcOrd="1" destOrd="0" parTransId="{0F65EE0F-7FAA-4A6A-8666-33E2092DF48A}" sibTransId="{8D5580DF-EDD2-446E-94E0-060BFFC13CF1}"/>
    <dgm:cxn modelId="{CD69656D-A4F6-4FD4-ABAB-2F552FC17EC4}" type="presOf" srcId="{EEED7809-5288-4EA9-9376-91022839DA43}" destId="{B4689745-CB4F-470F-924D-7DA0F643F539}" srcOrd="0" destOrd="0" presId="urn:microsoft.com/office/officeart/2008/layout/LinedList"/>
    <dgm:cxn modelId="{66F80AE4-F4F3-49C6-8695-68DC05BB4781}" type="presOf" srcId="{12E7C269-9016-4EDF-9882-57E58C9677A2}" destId="{A7B2D9A5-C65D-4589-BD45-642D70176619}" srcOrd="0" destOrd="0" presId="urn:microsoft.com/office/officeart/2008/layout/LinedList"/>
    <dgm:cxn modelId="{915F3A11-BB19-47D8-A47E-2CFA4FBF6595}" srcId="{EC0F6FDB-5FFC-4A30-9294-7C3C770611C6}" destId="{12E7C269-9016-4EDF-9882-57E58C9677A2}" srcOrd="2" destOrd="0" parTransId="{417DB8D5-C26E-4EA6-91DB-8E4E2625F4F5}" sibTransId="{FEC4E15C-8011-430D-8649-34BB6D001747}"/>
    <dgm:cxn modelId="{C34985CD-7261-4FEF-9E8F-86A08037C0AA}" type="presOf" srcId="{EC0F6FDB-5FFC-4A30-9294-7C3C770611C6}" destId="{2FDA3392-89DD-4002-A9FC-E0E0BA6D62D6}" srcOrd="0" destOrd="0" presId="urn:microsoft.com/office/officeart/2008/layout/LinedList"/>
    <dgm:cxn modelId="{0B7C4743-9FFE-49FB-9234-80BAB1BBF2E9}" type="presOf" srcId="{780BACF7-D575-412E-BAF0-538DD7AD4ACF}" destId="{0F8EC429-0E74-40BB-9AE1-9907A6FAF8EC}" srcOrd="0" destOrd="0" presId="urn:microsoft.com/office/officeart/2008/layout/LinedList"/>
    <dgm:cxn modelId="{C90A4C4E-3E1F-4BA6-9ADE-5645FE0D5530}" type="presParOf" srcId="{2FDA3392-89DD-4002-A9FC-E0E0BA6D62D6}" destId="{A376500F-A1E9-4CE7-B2B4-2B7B37940A24}" srcOrd="0" destOrd="0" presId="urn:microsoft.com/office/officeart/2008/layout/LinedList"/>
    <dgm:cxn modelId="{C9C56B9C-F02B-45AF-93B2-BD613E60BE7B}" type="presParOf" srcId="{2FDA3392-89DD-4002-A9FC-E0E0BA6D62D6}" destId="{28D71BE7-A36F-4AC7-9F4E-C515FFEDD93C}" srcOrd="1" destOrd="0" presId="urn:microsoft.com/office/officeart/2008/layout/LinedList"/>
    <dgm:cxn modelId="{661CA2F6-DB2C-45C3-A8A4-7F0F8D3FF182}" type="presParOf" srcId="{28D71BE7-A36F-4AC7-9F4E-C515FFEDD93C}" destId="{B4689745-CB4F-470F-924D-7DA0F643F539}" srcOrd="0" destOrd="0" presId="urn:microsoft.com/office/officeart/2008/layout/LinedList"/>
    <dgm:cxn modelId="{77E7998A-21D3-41EF-BD47-66E74FF44EF1}" type="presParOf" srcId="{28D71BE7-A36F-4AC7-9F4E-C515FFEDD93C}" destId="{0A3C3914-D891-4AB2-9792-68807372F831}" srcOrd="1" destOrd="0" presId="urn:microsoft.com/office/officeart/2008/layout/LinedList"/>
    <dgm:cxn modelId="{0AD41EBA-967C-494F-9B2B-9B072A35FA8F}" type="presParOf" srcId="{2FDA3392-89DD-4002-A9FC-E0E0BA6D62D6}" destId="{23F807B6-A017-453C-A879-B69113314844}" srcOrd="2" destOrd="0" presId="urn:microsoft.com/office/officeart/2008/layout/LinedList"/>
    <dgm:cxn modelId="{7FBE2733-6452-4DD6-8B92-233604BB46E7}" type="presParOf" srcId="{2FDA3392-89DD-4002-A9FC-E0E0BA6D62D6}" destId="{E6657CBA-C9A5-49B6-A838-004EAE99DD3D}" srcOrd="3" destOrd="0" presId="urn:microsoft.com/office/officeart/2008/layout/LinedList"/>
    <dgm:cxn modelId="{C3E27E03-578A-472B-AFB3-64DDE4A9447F}" type="presParOf" srcId="{E6657CBA-C9A5-49B6-A838-004EAE99DD3D}" destId="{0F8EC429-0E74-40BB-9AE1-9907A6FAF8EC}" srcOrd="0" destOrd="0" presId="urn:microsoft.com/office/officeart/2008/layout/LinedList"/>
    <dgm:cxn modelId="{4C60BC23-40E8-4B0E-8CC7-C5B7745E90B1}" type="presParOf" srcId="{E6657CBA-C9A5-49B6-A838-004EAE99DD3D}" destId="{75DE51AF-0D27-4AFB-9BB3-88F0BA7D4ED1}" srcOrd="1" destOrd="0" presId="urn:microsoft.com/office/officeart/2008/layout/LinedList"/>
    <dgm:cxn modelId="{0B1E106D-1AA1-4390-9DF6-E5465197D5C3}" type="presParOf" srcId="{2FDA3392-89DD-4002-A9FC-E0E0BA6D62D6}" destId="{17CEFEBF-7F50-4B95-B696-86A30CDB41CD}" srcOrd="4" destOrd="0" presId="urn:microsoft.com/office/officeart/2008/layout/LinedList"/>
    <dgm:cxn modelId="{3DEC1F10-2F89-4E05-80FA-BFBE10BD6125}" type="presParOf" srcId="{2FDA3392-89DD-4002-A9FC-E0E0BA6D62D6}" destId="{DF00F244-AE0E-43EE-AB3B-1A32AE73A018}" srcOrd="5" destOrd="0" presId="urn:microsoft.com/office/officeart/2008/layout/LinedList"/>
    <dgm:cxn modelId="{6C90E5C0-DED1-41B9-A002-C5D11309948E}" type="presParOf" srcId="{DF00F244-AE0E-43EE-AB3B-1A32AE73A018}" destId="{A7B2D9A5-C65D-4589-BD45-642D70176619}" srcOrd="0" destOrd="0" presId="urn:microsoft.com/office/officeart/2008/layout/LinedList"/>
    <dgm:cxn modelId="{D7994469-E477-4B7B-8EBE-8A210A998DBA}" type="presParOf" srcId="{DF00F244-AE0E-43EE-AB3B-1A32AE73A018}" destId="{898ABA68-ADB3-43AF-BC30-7F1060AE73A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47CB1C-BE68-4605-85D2-2F8F90DDFE11}"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4F13DB2F-1344-4827-90DB-8F8C7621E711}">
      <dgm:prSet/>
      <dgm:spPr/>
      <dgm:t>
        <a:bodyPr/>
        <a:lstStyle/>
        <a:p>
          <a:r>
            <a:rPr lang="de-DE"/>
            <a:t>Ein Flurstück ist ein Teil der Erdoberfläche , der von einer im Liegenschaftskataster festgelegten Grenzlinie umschlossen und mit einer Nummer bezeichnet ist.</a:t>
          </a:r>
          <a:endParaRPr lang="en-US"/>
        </a:p>
      </dgm:t>
    </dgm:pt>
    <dgm:pt modelId="{8FEBD7A2-EB9A-43D1-8263-445CC2EED8C1}" type="parTrans" cxnId="{16535456-9D7F-4AFE-B328-51F320BAD04B}">
      <dgm:prSet/>
      <dgm:spPr/>
      <dgm:t>
        <a:bodyPr/>
        <a:lstStyle/>
        <a:p>
          <a:endParaRPr lang="en-US"/>
        </a:p>
      </dgm:t>
    </dgm:pt>
    <dgm:pt modelId="{4AEF9021-EF97-4A6D-89CF-5BEFE7FCBA35}" type="sibTrans" cxnId="{16535456-9D7F-4AFE-B328-51F320BAD04B}">
      <dgm:prSet/>
      <dgm:spPr/>
      <dgm:t>
        <a:bodyPr/>
        <a:lstStyle/>
        <a:p>
          <a:endParaRPr lang="en-US"/>
        </a:p>
      </dgm:t>
    </dgm:pt>
    <dgm:pt modelId="{E299526A-23B4-4E9D-BC36-3EFC9494334A}">
      <dgm:prSet/>
      <dgm:spPr/>
      <dgm:t>
        <a:bodyPr/>
        <a:lstStyle/>
        <a:p>
          <a:r>
            <a:rPr lang="de-DE"/>
            <a:t>Def.: Ein Grundstück im Sinne des Liegenschaftsrechts ist jeder räumlich abgegrenzter Teil der Erdoberfläche der im Bestandsverzeichnis gebucht ist.</a:t>
          </a:r>
          <a:endParaRPr lang="en-US"/>
        </a:p>
      </dgm:t>
    </dgm:pt>
    <dgm:pt modelId="{42527F80-968D-41F5-B9C3-9E452717FE12}" type="parTrans" cxnId="{7F08B042-44F7-47DF-99FB-6AEB17DBF3F2}">
      <dgm:prSet/>
      <dgm:spPr/>
      <dgm:t>
        <a:bodyPr/>
        <a:lstStyle/>
        <a:p>
          <a:endParaRPr lang="en-US"/>
        </a:p>
      </dgm:t>
    </dgm:pt>
    <dgm:pt modelId="{8E1B8F4A-627B-489C-9B60-44E7E89A9304}" type="sibTrans" cxnId="{7F08B042-44F7-47DF-99FB-6AEB17DBF3F2}">
      <dgm:prSet/>
      <dgm:spPr/>
      <dgm:t>
        <a:bodyPr/>
        <a:lstStyle/>
        <a:p>
          <a:endParaRPr lang="en-US"/>
        </a:p>
      </dgm:t>
    </dgm:pt>
    <dgm:pt modelId="{D7EE9D85-F8AD-43FB-BA3A-B5340BD20AB6}" type="pres">
      <dgm:prSet presAssocID="{1447CB1C-BE68-4605-85D2-2F8F90DDFE11}" presName="hierChild1" presStyleCnt="0">
        <dgm:presLayoutVars>
          <dgm:chPref val="1"/>
          <dgm:dir/>
          <dgm:animOne val="branch"/>
          <dgm:animLvl val="lvl"/>
          <dgm:resizeHandles/>
        </dgm:presLayoutVars>
      </dgm:prSet>
      <dgm:spPr/>
      <dgm:t>
        <a:bodyPr/>
        <a:lstStyle/>
        <a:p>
          <a:endParaRPr lang="de-DE"/>
        </a:p>
      </dgm:t>
    </dgm:pt>
    <dgm:pt modelId="{CB08BF87-5C78-477A-AC02-3D591DF93F46}" type="pres">
      <dgm:prSet presAssocID="{4F13DB2F-1344-4827-90DB-8F8C7621E711}" presName="hierRoot1" presStyleCnt="0"/>
      <dgm:spPr/>
    </dgm:pt>
    <dgm:pt modelId="{3AB1A3C2-F8A3-49B9-9F7C-557C24CE6858}" type="pres">
      <dgm:prSet presAssocID="{4F13DB2F-1344-4827-90DB-8F8C7621E711}" presName="composite" presStyleCnt="0"/>
      <dgm:spPr/>
    </dgm:pt>
    <dgm:pt modelId="{1695C1BA-4BCC-400D-B92D-725F755F7D53}" type="pres">
      <dgm:prSet presAssocID="{4F13DB2F-1344-4827-90DB-8F8C7621E711}" presName="background" presStyleLbl="node0" presStyleIdx="0" presStyleCnt="2"/>
      <dgm:spPr/>
    </dgm:pt>
    <dgm:pt modelId="{520DD4A8-C88C-4001-ABAF-C43B3431BD38}" type="pres">
      <dgm:prSet presAssocID="{4F13DB2F-1344-4827-90DB-8F8C7621E711}" presName="text" presStyleLbl="fgAcc0" presStyleIdx="0" presStyleCnt="2">
        <dgm:presLayoutVars>
          <dgm:chPref val="3"/>
        </dgm:presLayoutVars>
      </dgm:prSet>
      <dgm:spPr/>
      <dgm:t>
        <a:bodyPr/>
        <a:lstStyle/>
        <a:p>
          <a:endParaRPr lang="de-DE"/>
        </a:p>
      </dgm:t>
    </dgm:pt>
    <dgm:pt modelId="{DE87DE28-80DC-485F-A196-BC940C14614C}" type="pres">
      <dgm:prSet presAssocID="{4F13DB2F-1344-4827-90DB-8F8C7621E711}" presName="hierChild2" presStyleCnt="0"/>
      <dgm:spPr/>
    </dgm:pt>
    <dgm:pt modelId="{401B1A86-9E5B-4658-818F-0F742E5BD6CC}" type="pres">
      <dgm:prSet presAssocID="{E299526A-23B4-4E9D-BC36-3EFC9494334A}" presName="hierRoot1" presStyleCnt="0"/>
      <dgm:spPr/>
    </dgm:pt>
    <dgm:pt modelId="{C452CB57-2570-42F6-8D4B-1AAFA0A9EDC8}" type="pres">
      <dgm:prSet presAssocID="{E299526A-23B4-4E9D-BC36-3EFC9494334A}" presName="composite" presStyleCnt="0"/>
      <dgm:spPr/>
    </dgm:pt>
    <dgm:pt modelId="{453E60B6-0CCA-42DB-8BF2-1426B21F627B}" type="pres">
      <dgm:prSet presAssocID="{E299526A-23B4-4E9D-BC36-3EFC9494334A}" presName="background" presStyleLbl="node0" presStyleIdx="1" presStyleCnt="2"/>
      <dgm:spPr/>
    </dgm:pt>
    <dgm:pt modelId="{CF036902-A03E-4627-8842-CB7632100486}" type="pres">
      <dgm:prSet presAssocID="{E299526A-23B4-4E9D-BC36-3EFC9494334A}" presName="text" presStyleLbl="fgAcc0" presStyleIdx="1" presStyleCnt="2">
        <dgm:presLayoutVars>
          <dgm:chPref val="3"/>
        </dgm:presLayoutVars>
      </dgm:prSet>
      <dgm:spPr/>
      <dgm:t>
        <a:bodyPr/>
        <a:lstStyle/>
        <a:p>
          <a:endParaRPr lang="de-DE"/>
        </a:p>
      </dgm:t>
    </dgm:pt>
    <dgm:pt modelId="{7948D0F6-9B21-4E49-802F-D109D6FB1127}" type="pres">
      <dgm:prSet presAssocID="{E299526A-23B4-4E9D-BC36-3EFC9494334A}" presName="hierChild2" presStyleCnt="0"/>
      <dgm:spPr/>
    </dgm:pt>
  </dgm:ptLst>
  <dgm:cxnLst>
    <dgm:cxn modelId="{16535456-9D7F-4AFE-B328-51F320BAD04B}" srcId="{1447CB1C-BE68-4605-85D2-2F8F90DDFE11}" destId="{4F13DB2F-1344-4827-90DB-8F8C7621E711}" srcOrd="0" destOrd="0" parTransId="{8FEBD7A2-EB9A-43D1-8263-445CC2EED8C1}" sibTransId="{4AEF9021-EF97-4A6D-89CF-5BEFE7FCBA35}"/>
    <dgm:cxn modelId="{2F3C3715-4064-44D8-A3E4-E6023C10F0E8}" type="presOf" srcId="{4F13DB2F-1344-4827-90DB-8F8C7621E711}" destId="{520DD4A8-C88C-4001-ABAF-C43B3431BD38}" srcOrd="0" destOrd="0" presId="urn:microsoft.com/office/officeart/2005/8/layout/hierarchy1"/>
    <dgm:cxn modelId="{7F08B042-44F7-47DF-99FB-6AEB17DBF3F2}" srcId="{1447CB1C-BE68-4605-85D2-2F8F90DDFE11}" destId="{E299526A-23B4-4E9D-BC36-3EFC9494334A}" srcOrd="1" destOrd="0" parTransId="{42527F80-968D-41F5-B9C3-9E452717FE12}" sibTransId="{8E1B8F4A-627B-489C-9B60-44E7E89A9304}"/>
    <dgm:cxn modelId="{F0302F8F-65ED-4306-ABC5-EE383C2AD363}" type="presOf" srcId="{E299526A-23B4-4E9D-BC36-3EFC9494334A}" destId="{CF036902-A03E-4627-8842-CB7632100486}" srcOrd="0" destOrd="0" presId="urn:microsoft.com/office/officeart/2005/8/layout/hierarchy1"/>
    <dgm:cxn modelId="{B4CE0389-640A-413F-ADA9-6707BA045A5E}" type="presOf" srcId="{1447CB1C-BE68-4605-85D2-2F8F90DDFE11}" destId="{D7EE9D85-F8AD-43FB-BA3A-B5340BD20AB6}" srcOrd="0" destOrd="0" presId="urn:microsoft.com/office/officeart/2005/8/layout/hierarchy1"/>
    <dgm:cxn modelId="{0118C3E1-7187-4D54-9B2D-C12C129DD100}" type="presParOf" srcId="{D7EE9D85-F8AD-43FB-BA3A-B5340BD20AB6}" destId="{CB08BF87-5C78-477A-AC02-3D591DF93F46}" srcOrd="0" destOrd="0" presId="urn:microsoft.com/office/officeart/2005/8/layout/hierarchy1"/>
    <dgm:cxn modelId="{C6397B71-81F4-4E6E-922B-34589DE8DE8F}" type="presParOf" srcId="{CB08BF87-5C78-477A-AC02-3D591DF93F46}" destId="{3AB1A3C2-F8A3-49B9-9F7C-557C24CE6858}" srcOrd="0" destOrd="0" presId="urn:microsoft.com/office/officeart/2005/8/layout/hierarchy1"/>
    <dgm:cxn modelId="{3DF4CBBF-F2E6-4173-A471-C998C99345C1}" type="presParOf" srcId="{3AB1A3C2-F8A3-49B9-9F7C-557C24CE6858}" destId="{1695C1BA-4BCC-400D-B92D-725F755F7D53}" srcOrd="0" destOrd="0" presId="urn:microsoft.com/office/officeart/2005/8/layout/hierarchy1"/>
    <dgm:cxn modelId="{24C33866-F93A-4A7A-B441-56C481CA181A}" type="presParOf" srcId="{3AB1A3C2-F8A3-49B9-9F7C-557C24CE6858}" destId="{520DD4A8-C88C-4001-ABAF-C43B3431BD38}" srcOrd="1" destOrd="0" presId="urn:microsoft.com/office/officeart/2005/8/layout/hierarchy1"/>
    <dgm:cxn modelId="{0E117F95-9F04-4D9C-A823-38E2C908A098}" type="presParOf" srcId="{CB08BF87-5C78-477A-AC02-3D591DF93F46}" destId="{DE87DE28-80DC-485F-A196-BC940C14614C}" srcOrd="1" destOrd="0" presId="urn:microsoft.com/office/officeart/2005/8/layout/hierarchy1"/>
    <dgm:cxn modelId="{45A74FE0-18AC-4F7E-BF8B-71DAB0E3ADE6}" type="presParOf" srcId="{D7EE9D85-F8AD-43FB-BA3A-B5340BD20AB6}" destId="{401B1A86-9E5B-4658-818F-0F742E5BD6CC}" srcOrd="1" destOrd="0" presId="urn:microsoft.com/office/officeart/2005/8/layout/hierarchy1"/>
    <dgm:cxn modelId="{CBE13E95-309A-4BF9-BC94-6D04C5F926F3}" type="presParOf" srcId="{401B1A86-9E5B-4658-818F-0F742E5BD6CC}" destId="{C452CB57-2570-42F6-8D4B-1AAFA0A9EDC8}" srcOrd="0" destOrd="0" presId="urn:microsoft.com/office/officeart/2005/8/layout/hierarchy1"/>
    <dgm:cxn modelId="{FE99F7A1-33CC-429D-8597-27A06E34BFCC}" type="presParOf" srcId="{C452CB57-2570-42F6-8D4B-1AAFA0A9EDC8}" destId="{453E60B6-0CCA-42DB-8BF2-1426B21F627B}" srcOrd="0" destOrd="0" presId="urn:microsoft.com/office/officeart/2005/8/layout/hierarchy1"/>
    <dgm:cxn modelId="{36CD54B1-A5E7-4F20-9A43-ECA9050930BE}" type="presParOf" srcId="{C452CB57-2570-42F6-8D4B-1AAFA0A9EDC8}" destId="{CF036902-A03E-4627-8842-CB7632100486}" srcOrd="1" destOrd="0" presId="urn:microsoft.com/office/officeart/2005/8/layout/hierarchy1"/>
    <dgm:cxn modelId="{0294A54F-E06F-4E42-8A3E-7541F73E204D}" type="presParOf" srcId="{401B1A86-9E5B-4658-818F-0F742E5BD6CC}" destId="{7948D0F6-9B21-4E49-802F-D109D6FB112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A6080-F0AD-4C2D-93FF-AB076EE6F6CF}">
      <dsp:nvSpPr>
        <dsp:cNvPr id="0" name=""/>
        <dsp:cNvSpPr/>
      </dsp:nvSpPr>
      <dsp:spPr>
        <a:xfrm>
          <a:off x="0" y="745053"/>
          <a:ext cx="10506456" cy="137548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1514D5-271E-429C-BEE8-940D32A61887}">
      <dsp:nvSpPr>
        <dsp:cNvPr id="0" name=""/>
        <dsp:cNvSpPr/>
      </dsp:nvSpPr>
      <dsp:spPr>
        <a:xfrm>
          <a:off x="416083" y="1054537"/>
          <a:ext cx="756516" cy="75651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4F1953-8B3C-4D6B-8E0D-629F6B68699E}">
      <dsp:nvSpPr>
        <dsp:cNvPr id="0" name=""/>
        <dsp:cNvSpPr/>
      </dsp:nvSpPr>
      <dsp:spPr>
        <a:xfrm>
          <a:off x="1588683" y="745053"/>
          <a:ext cx="8917772" cy="1375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572" tIns="145572" rIns="145572" bIns="145572" numCol="1" spcCol="1270" anchor="ctr" anchorCtr="0">
          <a:noAutofit/>
        </a:bodyPr>
        <a:lstStyle/>
        <a:p>
          <a:pPr lvl="0" algn="l" defTabSz="1111250">
            <a:lnSpc>
              <a:spcPct val="90000"/>
            </a:lnSpc>
            <a:spcBef>
              <a:spcPct val="0"/>
            </a:spcBef>
            <a:spcAft>
              <a:spcPct val="35000"/>
            </a:spcAft>
          </a:pPr>
          <a:r>
            <a:rPr lang="de-DE" sz="2500" kern="1200"/>
            <a:t>Natürliche Personen werden im Grundbuch mit Vornamen, Nachnamen, Geburtsdatum, evtl. Geburtsnamen und Miteigentumsanteil eingetragen.</a:t>
          </a:r>
          <a:endParaRPr lang="en-US" sz="2500" kern="1200"/>
        </a:p>
      </dsp:txBody>
      <dsp:txXfrm>
        <a:off x="1588683" y="745053"/>
        <a:ext cx="8917772" cy="1375483"/>
      </dsp:txXfrm>
    </dsp:sp>
    <dsp:sp modelId="{9E485376-A26D-4C77-8144-0A1F5743796E}">
      <dsp:nvSpPr>
        <dsp:cNvPr id="0" name=""/>
        <dsp:cNvSpPr/>
      </dsp:nvSpPr>
      <dsp:spPr>
        <a:xfrm>
          <a:off x="0" y="2464408"/>
          <a:ext cx="10506456" cy="137548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0122F2-56D1-474F-88EE-82DB3DC4F1BF}">
      <dsp:nvSpPr>
        <dsp:cNvPr id="0" name=""/>
        <dsp:cNvSpPr/>
      </dsp:nvSpPr>
      <dsp:spPr>
        <a:xfrm>
          <a:off x="416083" y="2773892"/>
          <a:ext cx="756516" cy="75651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4F1E67-69AE-4B57-B47E-27868453DFAA}">
      <dsp:nvSpPr>
        <dsp:cNvPr id="0" name=""/>
        <dsp:cNvSpPr/>
      </dsp:nvSpPr>
      <dsp:spPr>
        <a:xfrm>
          <a:off x="1588683" y="2464408"/>
          <a:ext cx="8917772" cy="1375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572" tIns="145572" rIns="145572" bIns="145572" numCol="1" spcCol="1270" anchor="ctr" anchorCtr="0">
          <a:noAutofit/>
        </a:bodyPr>
        <a:lstStyle/>
        <a:p>
          <a:pPr lvl="0" algn="l" defTabSz="1111250">
            <a:lnSpc>
              <a:spcPct val="90000"/>
            </a:lnSpc>
            <a:spcBef>
              <a:spcPct val="0"/>
            </a:spcBef>
            <a:spcAft>
              <a:spcPct val="35000"/>
            </a:spcAft>
          </a:pPr>
          <a:r>
            <a:rPr lang="de-DE" sz="2500" kern="1200"/>
            <a:t>Juristische Personen werden mit dem Namen, Sitz, Handelsregisternummer und Handelsregistergericht eingetragen</a:t>
          </a:r>
          <a:endParaRPr lang="en-US" sz="2500" kern="1200"/>
        </a:p>
      </dsp:txBody>
      <dsp:txXfrm>
        <a:off x="1588683" y="2464408"/>
        <a:ext cx="8917772" cy="1375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439F8-F4CE-4042-9ABF-056FF7F488F4}">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EAAD18-E00A-4C93-9E39-190607FFB798}">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de-DE" sz="2000" kern="1200"/>
            <a:t>Liegenschaftskataster</a:t>
          </a:r>
          <a:endParaRPr lang="en-US" sz="2000" kern="1200"/>
        </a:p>
      </dsp:txBody>
      <dsp:txXfrm>
        <a:off x="0" y="0"/>
        <a:ext cx="6492875" cy="1276350"/>
      </dsp:txXfrm>
    </dsp:sp>
    <dsp:sp modelId="{B46BBEF6-3C53-4662-BAAF-1343C7F47547}">
      <dsp:nvSpPr>
        <dsp:cNvPr id="0" name=""/>
        <dsp:cNvSpPr/>
      </dsp:nvSpPr>
      <dsp:spPr>
        <a:xfrm>
          <a:off x="0" y="1276350"/>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775A7-6B35-45DE-BC22-A08B5FCF551F}">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de-DE" sz="2000" kern="1200"/>
            <a:t>Das Liegenschaftskataster ist ein amtliches Verzeichnis, das die Liegenschaften beschreibt und sie darstellt.</a:t>
          </a:r>
          <a:endParaRPr lang="en-US" sz="2000" kern="1200"/>
        </a:p>
      </dsp:txBody>
      <dsp:txXfrm>
        <a:off x="0" y="1276350"/>
        <a:ext cx="6492875" cy="1276350"/>
      </dsp:txXfrm>
    </dsp:sp>
    <dsp:sp modelId="{14B58621-34EA-44FB-BA5D-90ADB2A9F550}">
      <dsp:nvSpPr>
        <dsp:cNvPr id="0" name=""/>
        <dsp:cNvSpPr/>
      </dsp:nvSpPr>
      <dsp:spPr>
        <a:xfrm>
          <a:off x="0" y="2552700"/>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84CD7-2502-4F42-94FD-5F4FA6B3E225}">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de-DE" sz="2000" kern="1200"/>
            <a:t>Während im Grundbuch die rechtlichen Verhältnisse an den Grundstücken nachgewiesen werden, stellt das Kataster die tatsächlichen Verhältnisse dar.</a:t>
          </a:r>
          <a:endParaRPr lang="en-US" sz="2000" kern="1200"/>
        </a:p>
      </dsp:txBody>
      <dsp:txXfrm>
        <a:off x="0" y="2552700"/>
        <a:ext cx="6492875" cy="1276350"/>
      </dsp:txXfrm>
    </dsp:sp>
    <dsp:sp modelId="{7C54CBAD-64EF-444A-81FD-B191EA205293}">
      <dsp:nvSpPr>
        <dsp:cNvPr id="0" name=""/>
        <dsp:cNvSpPr/>
      </dsp:nvSpPr>
      <dsp:spPr>
        <a:xfrm>
          <a:off x="0" y="382905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222281-AF77-4156-B1E8-26567818CBDB}">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de-DE" sz="2000" kern="1200"/>
            <a:t>Es hat die Aufgabe, die Grundstücke mit ihrer Lage in der Natur, somit die Grundstücksgrenzen, für den Rechtsverkehr nachzuweisen und zu kennzeichnen, d.h. nummernmäßig zu bezeichnen.</a:t>
          </a:r>
          <a:endParaRPr lang="en-US" sz="2000" kern="1200"/>
        </a:p>
      </dsp:txBody>
      <dsp:txXfrm>
        <a:off x="0" y="3829050"/>
        <a:ext cx="6492875" cy="1276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6500F-A1E9-4CE7-B2B4-2B7B37940A24}">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689745-CB4F-470F-924D-7DA0F643F539}">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de-DE" sz="2600" kern="1200"/>
            <a:t>Das Katasterwesen ist in Deutschland Ländersache. Für Berlin ist § 14 Abs 3 VermGBln ( Gesetz über das Vermessungswesen in Berlin) entscheidend</a:t>
          </a:r>
          <a:endParaRPr lang="en-US" sz="2600" kern="1200"/>
        </a:p>
      </dsp:txBody>
      <dsp:txXfrm>
        <a:off x="0" y="2492"/>
        <a:ext cx="6492875" cy="1700138"/>
      </dsp:txXfrm>
    </dsp:sp>
    <dsp:sp modelId="{23F807B6-A017-453C-A879-B69113314844}">
      <dsp:nvSpPr>
        <dsp:cNvPr id="0" name=""/>
        <dsp:cNvSpPr/>
      </dsp:nvSpPr>
      <dsp:spPr>
        <a:xfrm>
          <a:off x="0" y="170263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8EC429-0E74-40BB-9AE1-9907A6FAF8EC}">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de-DE" sz="2600" kern="1200"/>
            <a:t>Das Liegenschaftskataster wird von den Vermessungs- und Katasterverwaltungen der Länder geführt.</a:t>
          </a:r>
          <a:endParaRPr lang="en-US" sz="2600" kern="1200"/>
        </a:p>
      </dsp:txBody>
      <dsp:txXfrm>
        <a:off x="0" y="1702630"/>
        <a:ext cx="6492875" cy="1700138"/>
      </dsp:txXfrm>
    </dsp:sp>
    <dsp:sp modelId="{17CEFEBF-7F50-4B95-B696-86A30CDB41CD}">
      <dsp:nvSpPr>
        <dsp:cNvPr id="0" name=""/>
        <dsp:cNvSpPr/>
      </dsp:nvSpPr>
      <dsp:spPr>
        <a:xfrm>
          <a:off x="0" y="3402769"/>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2D9A5-C65D-4589-BD45-642D70176619}">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de-DE" sz="2600" kern="1200"/>
            <a:t>Es besteht aus einem beschreibenden Teil, dem automatisierten Liegenschaftsbuch und einem darstellenden Teil, der automatisierten Liegenschaftskarte</a:t>
          </a:r>
          <a:endParaRPr lang="en-US" sz="2600" kern="1200"/>
        </a:p>
      </dsp:txBody>
      <dsp:txXfrm>
        <a:off x="0" y="3402769"/>
        <a:ext cx="6492875" cy="1700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5C1BA-4BCC-400D-B92D-725F755F7D53}">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0DD4A8-C88C-4001-ABAF-C43B3431BD38}">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DE" sz="2500" kern="1200"/>
            <a:t>Ein Flurstück ist ein Teil der Erdoberfläche , der von einer im Liegenschaftskataster festgelegten Grenzlinie umschlossen und mit einer Nummer bezeichnet ist.</a:t>
          </a:r>
          <a:endParaRPr lang="en-US" sz="2500" kern="1200"/>
        </a:p>
      </dsp:txBody>
      <dsp:txXfrm>
        <a:off x="678914" y="525899"/>
        <a:ext cx="4067491" cy="2525499"/>
      </dsp:txXfrm>
    </dsp:sp>
    <dsp:sp modelId="{453E60B6-0CCA-42DB-8BF2-1426B21F627B}">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036902-A03E-4627-8842-CB7632100486}">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DE" sz="2500" kern="1200"/>
            <a:t>Def.: Ein Grundstück im Sinne des Liegenschaftsrechts ist jeder räumlich abgegrenzter Teil der Erdoberfläche der im Bestandsverzeichnis gebucht ist.</a:t>
          </a:r>
          <a:endParaRPr lang="en-US" sz="2500" kern="1200"/>
        </a:p>
      </dsp:txBody>
      <dsp:txXfrm>
        <a:off x="5842357" y="525899"/>
        <a:ext cx="4067491" cy="252549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E7C3C1-AAB6-40E3-91CA-E9EC5D66F6F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DC1BB7B-19B9-4FF0-A73A-CC6F9A1329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3D402D7-B421-4451-A156-E123BC7E534E}"/>
              </a:ext>
            </a:extLst>
          </p:cNvPr>
          <p:cNvSpPr>
            <a:spLocks noGrp="1"/>
          </p:cNvSpPr>
          <p:nvPr>
            <p:ph type="dt" sz="half" idx="10"/>
          </p:nvPr>
        </p:nvSpPr>
        <p:spPr/>
        <p:txBody>
          <a:bodyPr/>
          <a:lstStyle/>
          <a:p>
            <a:fld id="{26DA523C-9B93-4042-A964-F26FDE7B347F}" type="datetimeFigureOut">
              <a:rPr lang="de-DE" smtClean="0"/>
              <a:t>19.08.2024</a:t>
            </a:fld>
            <a:endParaRPr lang="de-DE"/>
          </a:p>
        </p:txBody>
      </p:sp>
      <p:sp>
        <p:nvSpPr>
          <p:cNvPr id="5" name="Fußzeilenplatzhalter 4">
            <a:extLst>
              <a:ext uri="{FF2B5EF4-FFF2-40B4-BE49-F238E27FC236}">
                <a16:creationId xmlns:a16="http://schemas.microsoft.com/office/drawing/2014/main" id="{1FAEF979-FE08-459C-AC18-127C0CFE0DF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B1E10A4-5AD1-42F0-B2BF-78E8F7B2F0A1}"/>
              </a:ext>
            </a:extLst>
          </p:cNvPr>
          <p:cNvSpPr>
            <a:spLocks noGrp="1"/>
          </p:cNvSpPr>
          <p:nvPr>
            <p:ph type="sldNum" sz="quarter" idx="12"/>
          </p:nvPr>
        </p:nvSpPr>
        <p:spPr/>
        <p:txBody>
          <a:bodyPr/>
          <a:lstStyle/>
          <a:p>
            <a:fld id="{C443831F-E418-4B6A-8AFF-C7B8033D3AEA}" type="slidenum">
              <a:rPr lang="de-DE" smtClean="0"/>
              <a:t>‹Nr.›</a:t>
            </a:fld>
            <a:endParaRPr lang="de-DE"/>
          </a:p>
        </p:txBody>
      </p:sp>
    </p:spTree>
    <p:extLst>
      <p:ext uri="{BB962C8B-B14F-4D97-AF65-F5344CB8AC3E}">
        <p14:creationId xmlns:p14="http://schemas.microsoft.com/office/powerpoint/2010/main" val="3160318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21DA1E-8941-447E-87CA-62E783F60D87}"/>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B40303DA-3A90-41E7-B37F-88AE16F99D9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CE2CE21-35BF-446B-88E2-625D3425EF77}"/>
              </a:ext>
            </a:extLst>
          </p:cNvPr>
          <p:cNvSpPr>
            <a:spLocks noGrp="1"/>
          </p:cNvSpPr>
          <p:nvPr>
            <p:ph type="dt" sz="half" idx="10"/>
          </p:nvPr>
        </p:nvSpPr>
        <p:spPr/>
        <p:txBody>
          <a:bodyPr/>
          <a:lstStyle/>
          <a:p>
            <a:fld id="{26DA523C-9B93-4042-A964-F26FDE7B347F}" type="datetimeFigureOut">
              <a:rPr lang="de-DE" smtClean="0"/>
              <a:t>19.08.2024</a:t>
            </a:fld>
            <a:endParaRPr lang="de-DE"/>
          </a:p>
        </p:txBody>
      </p:sp>
      <p:sp>
        <p:nvSpPr>
          <p:cNvPr id="5" name="Fußzeilenplatzhalter 4">
            <a:extLst>
              <a:ext uri="{FF2B5EF4-FFF2-40B4-BE49-F238E27FC236}">
                <a16:creationId xmlns:a16="http://schemas.microsoft.com/office/drawing/2014/main" id="{BFDDA303-E99F-4088-97BC-58CE8065F8C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33DF761-9FD7-4E05-B503-4CD220571236}"/>
              </a:ext>
            </a:extLst>
          </p:cNvPr>
          <p:cNvSpPr>
            <a:spLocks noGrp="1"/>
          </p:cNvSpPr>
          <p:nvPr>
            <p:ph type="sldNum" sz="quarter" idx="12"/>
          </p:nvPr>
        </p:nvSpPr>
        <p:spPr/>
        <p:txBody>
          <a:bodyPr/>
          <a:lstStyle/>
          <a:p>
            <a:fld id="{C443831F-E418-4B6A-8AFF-C7B8033D3AEA}" type="slidenum">
              <a:rPr lang="de-DE" smtClean="0"/>
              <a:t>‹Nr.›</a:t>
            </a:fld>
            <a:endParaRPr lang="de-DE"/>
          </a:p>
        </p:txBody>
      </p:sp>
    </p:spTree>
    <p:extLst>
      <p:ext uri="{BB962C8B-B14F-4D97-AF65-F5344CB8AC3E}">
        <p14:creationId xmlns:p14="http://schemas.microsoft.com/office/powerpoint/2010/main" val="2933240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1BBFDEA-5670-486C-B88C-3E3066540F1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965C13B-AC7F-4211-9EDB-42FD028B3C8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8733EA7-4F83-40C6-AF9E-ADB7536D491F}"/>
              </a:ext>
            </a:extLst>
          </p:cNvPr>
          <p:cNvSpPr>
            <a:spLocks noGrp="1"/>
          </p:cNvSpPr>
          <p:nvPr>
            <p:ph type="dt" sz="half" idx="10"/>
          </p:nvPr>
        </p:nvSpPr>
        <p:spPr/>
        <p:txBody>
          <a:bodyPr/>
          <a:lstStyle/>
          <a:p>
            <a:fld id="{26DA523C-9B93-4042-A964-F26FDE7B347F}" type="datetimeFigureOut">
              <a:rPr lang="de-DE" smtClean="0"/>
              <a:t>19.08.2024</a:t>
            </a:fld>
            <a:endParaRPr lang="de-DE"/>
          </a:p>
        </p:txBody>
      </p:sp>
      <p:sp>
        <p:nvSpPr>
          <p:cNvPr id="5" name="Fußzeilenplatzhalter 4">
            <a:extLst>
              <a:ext uri="{FF2B5EF4-FFF2-40B4-BE49-F238E27FC236}">
                <a16:creationId xmlns:a16="http://schemas.microsoft.com/office/drawing/2014/main" id="{6FA4222E-7DD2-45B4-A240-EB61D686A5A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272FA95-38C2-4B93-A8D9-F61E5730B37D}"/>
              </a:ext>
            </a:extLst>
          </p:cNvPr>
          <p:cNvSpPr>
            <a:spLocks noGrp="1"/>
          </p:cNvSpPr>
          <p:nvPr>
            <p:ph type="sldNum" sz="quarter" idx="12"/>
          </p:nvPr>
        </p:nvSpPr>
        <p:spPr/>
        <p:txBody>
          <a:bodyPr/>
          <a:lstStyle/>
          <a:p>
            <a:fld id="{C443831F-E418-4B6A-8AFF-C7B8033D3AEA}" type="slidenum">
              <a:rPr lang="de-DE" smtClean="0"/>
              <a:t>‹Nr.›</a:t>
            </a:fld>
            <a:endParaRPr lang="de-DE"/>
          </a:p>
        </p:txBody>
      </p:sp>
    </p:spTree>
    <p:extLst>
      <p:ext uri="{BB962C8B-B14F-4D97-AF65-F5344CB8AC3E}">
        <p14:creationId xmlns:p14="http://schemas.microsoft.com/office/powerpoint/2010/main" val="12572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9ED7D-B1DA-4BC7-9284-5860FA0456F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C615622-0169-41E9-9AD5-C4980DFD3F3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A0745CF-A3C8-46D1-A5CA-85C6FAC8D13D}"/>
              </a:ext>
            </a:extLst>
          </p:cNvPr>
          <p:cNvSpPr>
            <a:spLocks noGrp="1"/>
          </p:cNvSpPr>
          <p:nvPr>
            <p:ph type="dt" sz="half" idx="10"/>
          </p:nvPr>
        </p:nvSpPr>
        <p:spPr/>
        <p:txBody>
          <a:bodyPr/>
          <a:lstStyle/>
          <a:p>
            <a:fld id="{26DA523C-9B93-4042-A964-F26FDE7B347F}" type="datetimeFigureOut">
              <a:rPr lang="de-DE" smtClean="0"/>
              <a:t>19.08.2024</a:t>
            </a:fld>
            <a:endParaRPr lang="de-DE"/>
          </a:p>
        </p:txBody>
      </p:sp>
      <p:sp>
        <p:nvSpPr>
          <p:cNvPr id="5" name="Fußzeilenplatzhalter 4">
            <a:extLst>
              <a:ext uri="{FF2B5EF4-FFF2-40B4-BE49-F238E27FC236}">
                <a16:creationId xmlns:a16="http://schemas.microsoft.com/office/drawing/2014/main" id="{25B272AE-2169-4476-A164-84B2095AD57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8945B60-1E83-439C-A4A7-D20D20334056}"/>
              </a:ext>
            </a:extLst>
          </p:cNvPr>
          <p:cNvSpPr>
            <a:spLocks noGrp="1"/>
          </p:cNvSpPr>
          <p:nvPr>
            <p:ph type="sldNum" sz="quarter" idx="12"/>
          </p:nvPr>
        </p:nvSpPr>
        <p:spPr/>
        <p:txBody>
          <a:bodyPr/>
          <a:lstStyle/>
          <a:p>
            <a:fld id="{C443831F-E418-4B6A-8AFF-C7B8033D3AEA}" type="slidenum">
              <a:rPr lang="de-DE" smtClean="0"/>
              <a:t>‹Nr.›</a:t>
            </a:fld>
            <a:endParaRPr lang="de-DE"/>
          </a:p>
        </p:txBody>
      </p:sp>
    </p:spTree>
    <p:extLst>
      <p:ext uri="{BB962C8B-B14F-4D97-AF65-F5344CB8AC3E}">
        <p14:creationId xmlns:p14="http://schemas.microsoft.com/office/powerpoint/2010/main" val="132474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5C525-B7C2-41FD-874C-F19D548E14B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7B26B88-EE3A-4283-A620-0462666D04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4694CDA-75B3-4D20-8EBE-9F368F104A99}"/>
              </a:ext>
            </a:extLst>
          </p:cNvPr>
          <p:cNvSpPr>
            <a:spLocks noGrp="1"/>
          </p:cNvSpPr>
          <p:nvPr>
            <p:ph type="dt" sz="half" idx="10"/>
          </p:nvPr>
        </p:nvSpPr>
        <p:spPr/>
        <p:txBody>
          <a:bodyPr/>
          <a:lstStyle/>
          <a:p>
            <a:fld id="{26DA523C-9B93-4042-A964-F26FDE7B347F}" type="datetimeFigureOut">
              <a:rPr lang="de-DE" smtClean="0"/>
              <a:t>19.08.2024</a:t>
            </a:fld>
            <a:endParaRPr lang="de-DE"/>
          </a:p>
        </p:txBody>
      </p:sp>
      <p:sp>
        <p:nvSpPr>
          <p:cNvPr id="5" name="Fußzeilenplatzhalter 4">
            <a:extLst>
              <a:ext uri="{FF2B5EF4-FFF2-40B4-BE49-F238E27FC236}">
                <a16:creationId xmlns:a16="http://schemas.microsoft.com/office/drawing/2014/main" id="{F080FBDF-6764-4806-AB8B-A47B095F6CA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AE7F6C5-2291-46C9-A8C6-C8819AF6F4E8}"/>
              </a:ext>
            </a:extLst>
          </p:cNvPr>
          <p:cNvSpPr>
            <a:spLocks noGrp="1"/>
          </p:cNvSpPr>
          <p:nvPr>
            <p:ph type="sldNum" sz="quarter" idx="12"/>
          </p:nvPr>
        </p:nvSpPr>
        <p:spPr/>
        <p:txBody>
          <a:bodyPr/>
          <a:lstStyle/>
          <a:p>
            <a:fld id="{C443831F-E418-4B6A-8AFF-C7B8033D3AEA}" type="slidenum">
              <a:rPr lang="de-DE" smtClean="0"/>
              <a:t>‹Nr.›</a:t>
            </a:fld>
            <a:endParaRPr lang="de-DE"/>
          </a:p>
        </p:txBody>
      </p:sp>
    </p:spTree>
    <p:extLst>
      <p:ext uri="{BB962C8B-B14F-4D97-AF65-F5344CB8AC3E}">
        <p14:creationId xmlns:p14="http://schemas.microsoft.com/office/powerpoint/2010/main" val="3289496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225013-33A6-45B4-9620-4D58F4E8CC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E69B81D-6DD3-4CAB-B9B5-989520E481E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2A2A699-270E-4F14-8AC7-E725AF09441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44D7799-7A90-46D1-8F4B-094D4BA3F220}"/>
              </a:ext>
            </a:extLst>
          </p:cNvPr>
          <p:cNvSpPr>
            <a:spLocks noGrp="1"/>
          </p:cNvSpPr>
          <p:nvPr>
            <p:ph type="dt" sz="half" idx="10"/>
          </p:nvPr>
        </p:nvSpPr>
        <p:spPr/>
        <p:txBody>
          <a:bodyPr/>
          <a:lstStyle/>
          <a:p>
            <a:fld id="{26DA523C-9B93-4042-A964-F26FDE7B347F}" type="datetimeFigureOut">
              <a:rPr lang="de-DE" smtClean="0"/>
              <a:t>19.08.2024</a:t>
            </a:fld>
            <a:endParaRPr lang="de-DE"/>
          </a:p>
        </p:txBody>
      </p:sp>
      <p:sp>
        <p:nvSpPr>
          <p:cNvPr id="6" name="Fußzeilenplatzhalter 5">
            <a:extLst>
              <a:ext uri="{FF2B5EF4-FFF2-40B4-BE49-F238E27FC236}">
                <a16:creationId xmlns:a16="http://schemas.microsoft.com/office/drawing/2014/main" id="{EDCDE5EF-F367-41A0-B2C6-58D62455086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8FDBB65-E7CB-4220-89D3-B9863279FDBD}"/>
              </a:ext>
            </a:extLst>
          </p:cNvPr>
          <p:cNvSpPr>
            <a:spLocks noGrp="1"/>
          </p:cNvSpPr>
          <p:nvPr>
            <p:ph type="sldNum" sz="quarter" idx="12"/>
          </p:nvPr>
        </p:nvSpPr>
        <p:spPr/>
        <p:txBody>
          <a:bodyPr/>
          <a:lstStyle/>
          <a:p>
            <a:fld id="{C443831F-E418-4B6A-8AFF-C7B8033D3AEA}" type="slidenum">
              <a:rPr lang="de-DE" smtClean="0"/>
              <a:t>‹Nr.›</a:t>
            </a:fld>
            <a:endParaRPr lang="de-DE"/>
          </a:p>
        </p:txBody>
      </p:sp>
    </p:spTree>
    <p:extLst>
      <p:ext uri="{BB962C8B-B14F-4D97-AF65-F5344CB8AC3E}">
        <p14:creationId xmlns:p14="http://schemas.microsoft.com/office/powerpoint/2010/main" val="1131259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F7C635-9483-4675-840E-5AEF7B93BE6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14D58C2-665F-42AB-A990-928A07D2C2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D60E08D-F880-4D25-8529-B27A2F72C43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CE7BEF7-CF50-4820-949A-BC4FA4A74C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92A6B2D-33CF-4916-A8BD-1BC2A9D953F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F316C8E-FEAB-4798-B88D-B4C07B302C63}"/>
              </a:ext>
            </a:extLst>
          </p:cNvPr>
          <p:cNvSpPr>
            <a:spLocks noGrp="1"/>
          </p:cNvSpPr>
          <p:nvPr>
            <p:ph type="dt" sz="half" idx="10"/>
          </p:nvPr>
        </p:nvSpPr>
        <p:spPr/>
        <p:txBody>
          <a:bodyPr/>
          <a:lstStyle/>
          <a:p>
            <a:fld id="{26DA523C-9B93-4042-A964-F26FDE7B347F}" type="datetimeFigureOut">
              <a:rPr lang="de-DE" smtClean="0"/>
              <a:t>19.08.2024</a:t>
            </a:fld>
            <a:endParaRPr lang="de-DE"/>
          </a:p>
        </p:txBody>
      </p:sp>
      <p:sp>
        <p:nvSpPr>
          <p:cNvPr id="8" name="Fußzeilenplatzhalter 7">
            <a:extLst>
              <a:ext uri="{FF2B5EF4-FFF2-40B4-BE49-F238E27FC236}">
                <a16:creationId xmlns:a16="http://schemas.microsoft.com/office/drawing/2014/main" id="{A4D295B9-D366-4CC5-97DC-D3A0F99BAD5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1B10BFB-FFCC-4653-BD2D-92FCAF2C5719}"/>
              </a:ext>
            </a:extLst>
          </p:cNvPr>
          <p:cNvSpPr>
            <a:spLocks noGrp="1"/>
          </p:cNvSpPr>
          <p:nvPr>
            <p:ph type="sldNum" sz="quarter" idx="12"/>
          </p:nvPr>
        </p:nvSpPr>
        <p:spPr/>
        <p:txBody>
          <a:bodyPr/>
          <a:lstStyle/>
          <a:p>
            <a:fld id="{C443831F-E418-4B6A-8AFF-C7B8033D3AEA}" type="slidenum">
              <a:rPr lang="de-DE" smtClean="0"/>
              <a:t>‹Nr.›</a:t>
            </a:fld>
            <a:endParaRPr lang="de-DE"/>
          </a:p>
        </p:txBody>
      </p:sp>
    </p:spTree>
    <p:extLst>
      <p:ext uri="{BB962C8B-B14F-4D97-AF65-F5344CB8AC3E}">
        <p14:creationId xmlns:p14="http://schemas.microsoft.com/office/powerpoint/2010/main" val="40098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D4FAD2-690A-4E0F-A2CF-1DE91081DE4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9942E11-0B09-4FFD-89ED-3CF1AE435FC4}"/>
              </a:ext>
            </a:extLst>
          </p:cNvPr>
          <p:cNvSpPr>
            <a:spLocks noGrp="1"/>
          </p:cNvSpPr>
          <p:nvPr>
            <p:ph type="dt" sz="half" idx="10"/>
          </p:nvPr>
        </p:nvSpPr>
        <p:spPr/>
        <p:txBody>
          <a:bodyPr/>
          <a:lstStyle/>
          <a:p>
            <a:fld id="{26DA523C-9B93-4042-A964-F26FDE7B347F}" type="datetimeFigureOut">
              <a:rPr lang="de-DE" smtClean="0"/>
              <a:t>19.08.2024</a:t>
            </a:fld>
            <a:endParaRPr lang="de-DE"/>
          </a:p>
        </p:txBody>
      </p:sp>
      <p:sp>
        <p:nvSpPr>
          <p:cNvPr id="4" name="Fußzeilenplatzhalter 3">
            <a:extLst>
              <a:ext uri="{FF2B5EF4-FFF2-40B4-BE49-F238E27FC236}">
                <a16:creationId xmlns:a16="http://schemas.microsoft.com/office/drawing/2014/main" id="{A2929B32-5B76-496C-AFDE-DBCAA0FCCC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B71349AD-4961-412A-8435-46FD4FB669EC}"/>
              </a:ext>
            </a:extLst>
          </p:cNvPr>
          <p:cNvSpPr>
            <a:spLocks noGrp="1"/>
          </p:cNvSpPr>
          <p:nvPr>
            <p:ph type="sldNum" sz="quarter" idx="12"/>
          </p:nvPr>
        </p:nvSpPr>
        <p:spPr/>
        <p:txBody>
          <a:bodyPr/>
          <a:lstStyle/>
          <a:p>
            <a:fld id="{C443831F-E418-4B6A-8AFF-C7B8033D3AEA}" type="slidenum">
              <a:rPr lang="de-DE" smtClean="0"/>
              <a:t>‹Nr.›</a:t>
            </a:fld>
            <a:endParaRPr lang="de-DE"/>
          </a:p>
        </p:txBody>
      </p:sp>
    </p:spTree>
    <p:extLst>
      <p:ext uri="{BB962C8B-B14F-4D97-AF65-F5344CB8AC3E}">
        <p14:creationId xmlns:p14="http://schemas.microsoft.com/office/powerpoint/2010/main" val="3466032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B063221-A6C5-4EB5-A857-E440B6101718}"/>
              </a:ext>
            </a:extLst>
          </p:cNvPr>
          <p:cNvSpPr>
            <a:spLocks noGrp="1"/>
          </p:cNvSpPr>
          <p:nvPr>
            <p:ph type="dt" sz="half" idx="10"/>
          </p:nvPr>
        </p:nvSpPr>
        <p:spPr/>
        <p:txBody>
          <a:bodyPr/>
          <a:lstStyle/>
          <a:p>
            <a:fld id="{26DA523C-9B93-4042-A964-F26FDE7B347F}" type="datetimeFigureOut">
              <a:rPr lang="de-DE" smtClean="0"/>
              <a:t>19.08.2024</a:t>
            </a:fld>
            <a:endParaRPr lang="de-DE"/>
          </a:p>
        </p:txBody>
      </p:sp>
      <p:sp>
        <p:nvSpPr>
          <p:cNvPr id="3" name="Fußzeilenplatzhalter 2">
            <a:extLst>
              <a:ext uri="{FF2B5EF4-FFF2-40B4-BE49-F238E27FC236}">
                <a16:creationId xmlns:a16="http://schemas.microsoft.com/office/drawing/2014/main" id="{A1132CA7-B049-4CED-8D55-54A2AE7B7BB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0AF3167E-8BE4-4AD0-A716-B26F2DFB388D}"/>
              </a:ext>
            </a:extLst>
          </p:cNvPr>
          <p:cNvSpPr>
            <a:spLocks noGrp="1"/>
          </p:cNvSpPr>
          <p:nvPr>
            <p:ph type="sldNum" sz="quarter" idx="12"/>
          </p:nvPr>
        </p:nvSpPr>
        <p:spPr/>
        <p:txBody>
          <a:bodyPr/>
          <a:lstStyle/>
          <a:p>
            <a:fld id="{C443831F-E418-4B6A-8AFF-C7B8033D3AEA}" type="slidenum">
              <a:rPr lang="de-DE" smtClean="0"/>
              <a:t>‹Nr.›</a:t>
            </a:fld>
            <a:endParaRPr lang="de-DE"/>
          </a:p>
        </p:txBody>
      </p:sp>
    </p:spTree>
    <p:extLst>
      <p:ext uri="{BB962C8B-B14F-4D97-AF65-F5344CB8AC3E}">
        <p14:creationId xmlns:p14="http://schemas.microsoft.com/office/powerpoint/2010/main" val="266379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30378-4B39-4535-816B-7EFB806092B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46D8AD5-4846-4E41-AC6E-E6C98DDEC2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1490D5E-CD96-45EB-A11D-BA7D24126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81BE506-970C-401F-A774-E2BF47F44544}"/>
              </a:ext>
            </a:extLst>
          </p:cNvPr>
          <p:cNvSpPr>
            <a:spLocks noGrp="1"/>
          </p:cNvSpPr>
          <p:nvPr>
            <p:ph type="dt" sz="half" idx="10"/>
          </p:nvPr>
        </p:nvSpPr>
        <p:spPr/>
        <p:txBody>
          <a:bodyPr/>
          <a:lstStyle/>
          <a:p>
            <a:fld id="{26DA523C-9B93-4042-A964-F26FDE7B347F}" type="datetimeFigureOut">
              <a:rPr lang="de-DE" smtClean="0"/>
              <a:t>19.08.2024</a:t>
            </a:fld>
            <a:endParaRPr lang="de-DE"/>
          </a:p>
        </p:txBody>
      </p:sp>
      <p:sp>
        <p:nvSpPr>
          <p:cNvPr id="6" name="Fußzeilenplatzhalter 5">
            <a:extLst>
              <a:ext uri="{FF2B5EF4-FFF2-40B4-BE49-F238E27FC236}">
                <a16:creationId xmlns:a16="http://schemas.microsoft.com/office/drawing/2014/main" id="{9DC76A30-C170-49A3-818C-EAC2C0F2105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617D402-C020-47B0-B87F-04AD4A58F971}"/>
              </a:ext>
            </a:extLst>
          </p:cNvPr>
          <p:cNvSpPr>
            <a:spLocks noGrp="1"/>
          </p:cNvSpPr>
          <p:nvPr>
            <p:ph type="sldNum" sz="quarter" idx="12"/>
          </p:nvPr>
        </p:nvSpPr>
        <p:spPr/>
        <p:txBody>
          <a:bodyPr/>
          <a:lstStyle/>
          <a:p>
            <a:fld id="{C443831F-E418-4B6A-8AFF-C7B8033D3AEA}" type="slidenum">
              <a:rPr lang="de-DE" smtClean="0"/>
              <a:t>‹Nr.›</a:t>
            </a:fld>
            <a:endParaRPr lang="de-DE"/>
          </a:p>
        </p:txBody>
      </p:sp>
    </p:spTree>
    <p:extLst>
      <p:ext uri="{BB962C8B-B14F-4D97-AF65-F5344CB8AC3E}">
        <p14:creationId xmlns:p14="http://schemas.microsoft.com/office/powerpoint/2010/main" val="404532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141A7-C4A8-4166-B8C5-5DA60B0A378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68BB46F-428A-4819-8C24-E2712B34D9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1AF2201E-8B66-423A-A333-D781D78F07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BB2CDFF-8BA4-406C-9F08-AC2EF935D030}"/>
              </a:ext>
            </a:extLst>
          </p:cNvPr>
          <p:cNvSpPr>
            <a:spLocks noGrp="1"/>
          </p:cNvSpPr>
          <p:nvPr>
            <p:ph type="dt" sz="half" idx="10"/>
          </p:nvPr>
        </p:nvSpPr>
        <p:spPr/>
        <p:txBody>
          <a:bodyPr/>
          <a:lstStyle/>
          <a:p>
            <a:fld id="{26DA523C-9B93-4042-A964-F26FDE7B347F}" type="datetimeFigureOut">
              <a:rPr lang="de-DE" smtClean="0"/>
              <a:t>19.08.2024</a:t>
            </a:fld>
            <a:endParaRPr lang="de-DE"/>
          </a:p>
        </p:txBody>
      </p:sp>
      <p:sp>
        <p:nvSpPr>
          <p:cNvPr id="6" name="Fußzeilenplatzhalter 5">
            <a:extLst>
              <a:ext uri="{FF2B5EF4-FFF2-40B4-BE49-F238E27FC236}">
                <a16:creationId xmlns:a16="http://schemas.microsoft.com/office/drawing/2014/main" id="{B3962F06-5A9F-4906-B2CB-8DAF69CAC5A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5064751-937F-4611-AD07-0C7B77815751}"/>
              </a:ext>
            </a:extLst>
          </p:cNvPr>
          <p:cNvSpPr>
            <a:spLocks noGrp="1"/>
          </p:cNvSpPr>
          <p:nvPr>
            <p:ph type="sldNum" sz="quarter" idx="12"/>
          </p:nvPr>
        </p:nvSpPr>
        <p:spPr/>
        <p:txBody>
          <a:bodyPr/>
          <a:lstStyle/>
          <a:p>
            <a:fld id="{C443831F-E418-4B6A-8AFF-C7B8033D3AEA}" type="slidenum">
              <a:rPr lang="de-DE" smtClean="0"/>
              <a:t>‹Nr.›</a:t>
            </a:fld>
            <a:endParaRPr lang="de-DE"/>
          </a:p>
        </p:txBody>
      </p:sp>
    </p:spTree>
    <p:extLst>
      <p:ext uri="{BB962C8B-B14F-4D97-AF65-F5344CB8AC3E}">
        <p14:creationId xmlns:p14="http://schemas.microsoft.com/office/powerpoint/2010/main" val="83433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75A6273-3376-4D59-8AE2-85B0B47D09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27E1F4E-651A-4D75-B14A-8CBD20DCA0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7929A6D-3380-46D5-BD31-F06B14C3AE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A523C-9B93-4042-A964-F26FDE7B347F}" type="datetimeFigureOut">
              <a:rPr lang="de-DE" smtClean="0"/>
              <a:t>19.08.2024</a:t>
            </a:fld>
            <a:endParaRPr lang="de-DE"/>
          </a:p>
        </p:txBody>
      </p:sp>
      <p:sp>
        <p:nvSpPr>
          <p:cNvPr id="5" name="Fußzeilenplatzhalter 4">
            <a:extLst>
              <a:ext uri="{FF2B5EF4-FFF2-40B4-BE49-F238E27FC236}">
                <a16:creationId xmlns:a16="http://schemas.microsoft.com/office/drawing/2014/main" id="{232109AA-3DC2-45C2-A3C3-8176712097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B272C38-3AFE-49BC-B31F-A73886CABB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3831F-E418-4B6A-8AFF-C7B8033D3AEA}" type="slidenum">
              <a:rPr lang="de-DE" smtClean="0"/>
              <a:t>‹Nr.›</a:t>
            </a:fld>
            <a:endParaRPr lang="de-DE"/>
          </a:p>
        </p:txBody>
      </p:sp>
    </p:spTree>
    <p:extLst>
      <p:ext uri="{BB962C8B-B14F-4D97-AF65-F5344CB8AC3E}">
        <p14:creationId xmlns:p14="http://schemas.microsoft.com/office/powerpoint/2010/main" val="3607135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DE7B1-C36F-41CA-A9A7-B561EBDD3476}"/>
              </a:ext>
            </a:extLst>
          </p:cNvPr>
          <p:cNvSpPr>
            <a:spLocks noGrp="1"/>
          </p:cNvSpPr>
          <p:nvPr>
            <p:ph type="ctrTitle"/>
          </p:nvPr>
        </p:nvSpPr>
        <p:spPr/>
        <p:txBody>
          <a:bodyPr/>
          <a:lstStyle/>
          <a:p>
            <a:r>
              <a:rPr lang="de-DE" dirty="0"/>
              <a:t>Grundbuchlehrgang</a:t>
            </a:r>
          </a:p>
        </p:txBody>
      </p:sp>
      <p:sp>
        <p:nvSpPr>
          <p:cNvPr id="3" name="Untertitel 2">
            <a:extLst>
              <a:ext uri="{FF2B5EF4-FFF2-40B4-BE49-F238E27FC236}">
                <a16:creationId xmlns:a16="http://schemas.microsoft.com/office/drawing/2014/main" id="{63DB7EDB-A226-4E95-A15C-8F492401447F}"/>
              </a:ext>
            </a:extLst>
          </p:cNvPr>
          <p:cNvSpPr>
            <a:spLocks noGrp="1"/>
          </p:cNvSpPr>
          <p:nvPr>
            <p:ph type="subTitle" idx="1"/>
          </p:nvPr>
        </p:nvSpPr>
        <p:spPr>
          <a:xfrm>
            <a:off x="1559858" y="3602038"/>
            <a:ext cx="9144000" cy="1655762"/>
          </a:xfrm>
        </p:spPr>
        <p:txBody>
          <a:bodyPr/>
          <a:lstStyle/>
          <a:p>
            <a:r>
              <a:rPr lang="de-DE" dirty="0"/>
              <a:t>Anette </a:t>
            </a:r>
            <a:r>
              <a:rPr lang="de-DE" dirty="0" err="1"/>
              <a:t>Jozefiak</a:t>
            </a:r>
            <a:endParaRPr lang="de-DE" dirty="0"/>
          </a:p>
        </p:txBody>
      </p:sp>
    </p:spTree>
    <p:extLst>
      <p:ext uri="{BB962C8B-B14F-4D97-AF65-F5344CB8AC3E}">
        <p14:creationId xmlns:p14="http://schemas.microsoft.com/office/powerpoint/2010/main" val="511607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295E2-63EA-46FD-89B9-AEA32D028946}"/>
              </a:ext>
            </a:extLst>
          </p:cNvPr>
          <p:cNvSpPr>
            <a:spLocks noGrp="1"/>
          </p:cNvSpPr>
          <p:nvPr>
            <p:ph type="title"/>
          </p:nvPr>
        </p:nvSpPr>
        <p:spPr/>
        <p:txBody>
          <a:bodyPr/>
          <a:lstStyle/>
          <a:p>
            <a:r>
              <a:rPr lang="de-DE" dirty="0"/>
              <a:t>Dingliche Rechte</a:t>
            </a:r>
          </a:p>
        </p:txBody>
      </p:sp>
      <p:sp>
        <p:nvSpPr>
          <p:cNvPr id="3" name="Inhaltsplatzhalter 2">
            <a:extLst>
              <a:ext uri="{FF2B5EF4-FFF2-40B4-BE49-F238E27FC236}">
                <a16:creationId xmlns:a16="http://schemas.microsoft.com/office/drawing/2014/main" id="{D76E05DB-289B-44B6-9406-FD898E683692}"/>
              </a:ext>
            </a:extLst>
          </p:cNvPr>
          <p:cNvSpPr>
            <a:spLocks noGrp="1"/>
          </p:cNvSpPr>
          <p:nvPr>
            <p:ph idx="1"/>
          </p:nvPr>
        </p:nvSpPr>
        <p:spPr/>
        <p:txBody>
          <a:bodyPr/>
          <a:lstStyle/>
          <a:p>
            <a:r>
              <a:rPr lang="de-DE" dirty="0"/>
              <a:t>Von einem dinglichen Recht spricht man bei einem Recht an einer Sache.</a:t>
            </a:r>
          </a:p>
          <a:p>
            <a:r>
              <a:rPr lang="de-DE" dirty="0"/>
              <a:t>Dingliche Rechte sind absolute Rechte, d.h. sie wirken gegen jedermann</a:t>
            </a:r>
          </a:p>
          <a:p>
            <a:r>
              <a:rPr lang="de-DE" dirty="0"/>
              <a:t>Es gibt dingliche Rechte an beweglichen und an unbeweglichen Sachen ( Grundstücke)</a:t>
            </a:r>
          </a:p>
          <a:p>
            <a:r>
              <a:rPr lang="de-DE" dirty="0"/>
              <a:t>Dingliche Rechte an Grundstücken kann man aufteilen in</a:t>
            </a:r>
          </a:p>
          <a:p>
            <a:r>
              <a:rPr lang="de-DE" dirty="0"/>
              <a:t>A) subjektiv dingliche Rechte (Grunddienstbarkeit)</a:t>
            </a:r>
          </a:p>
          <a:p>
            <a:r>
              <a:rPr lang="de-DE" dirty="0"/>
              <a:t>B) subjektiv persönliches Recht (Nießbrauch)</a:t>
            </a:r>
          </a:p>
        </p:txBody>
      </p:sp>
    </p:spTree>
    <p:extLst>
      <p:ext uri="{BB962C8B-B14F-4D97-AF65-F5344CB8AC3E}">
        <p14:creationId xmlns:p14="http://schemas.microsoft.com/office/powerpoint/2010/main" val="92542974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A517C6F-89D7-4731-92AE-3772BB7908DF}"/>
              </a:ext>
            </a:extLst>
          </p:cNvPr>
          <p:cNvSpPr>
            <a:spLocks noGrp="1"/>
          </p:cNvSpPr>
          <p:nvPr>
            <p:ph type="title"/>
          </p:nvPr>
        </p:nvSpPr>
        <p:spPr>
          <a:xfrm>
            <a:off x="808638" y="386930"/>
            <a:ext cx="9236700" cy="1188950"/>
          </a:xfrm>
        </p:spPr>
        <p:txBody>
          <a:bodyPr anchor="b">
            <a:normAutofit/>
          </a:bodyPr>
          <a:lstStyle/>
          <a:p>
            <a:r>
              <a:rPr lang="de-DE" sz="3800"/>
              <a:t>Besonderheiten der Aktenführung in Grundbuchsachen</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8C916C67-4E17-4786-825A-EA244366C511}"/>
              </a:ext>
            </a:extLst>
          </p:cNvPr>
          <p:cNvSpPr>
            <a:spLocks noGrp="1"/>
          </p:cNvSpPr>
          <p:nvPr>
            <p:ph idx="1"/>
          </p:nvPr>
        </p:nvSpPr>
        <p:spPr>
          <a:xfrm>
            <a:off x="793660" y="2599509"/>
            <a:ext cx="10143668" cy="3435531"/>
          </a:xfrm>
        </p:spPr>
        <p:txBody>
          <a:bodyPr anchor="ctr">
            <a:normAutofit/>
          </a:bodyPr>
          <a:lstStyle/>
          <a:p>
            <a:r>
              <a:rPr lang="de-DE" sz="2400" dirty="0"/>
              <a:t>Grundbuchakten sind für immer aufzubewahren.</a:t>
            </a:r>
          </a:p>
          <a:p>
            <a:r>
              <a:rPr lang="de-DE" sz="2400" dirty="0"/>
              <a:t>Es wird für jedes selbständige Schriftstück eine Ordnungsnummer vergeben </a:t>
            </a:r>
            <a:r>
              <a:rPr lang="de-DE" sz="2400" dirty="0" smtClean="0"/>
              <a:t>(§31 II </a:t>
            </a:r>
            <a:r>
              <a:rPr lang="de-DE" sz="2400" dirty="0" err="1" smtClean="0"/>
              <a:t>AktO</a:t>
            </a:r>
            <a:r>
              <a:rPr lang="de-DE" sz="2400" dirty="0"/>
              <a:t>)</a:t>
            </a:r>
          </a:p>
          <a:p>
            <a:r>
              <a:rPr lang="de-DE" sz="2400" dirty="0"/>
              <a:t>Anlagen zu einem Schriftstück erhalten eine zu </a:t>
            </a:r>
            <a:r>
              <a:rPr lang="de-DE" sz="2400" dirty="0" err="1"/>
              <a:t>O.Nr</a:t>
            </a:r>
            <a:r>
              <a:rPr lang="de-DE" sz="2400" dirty="0"/>
              <a:t>. Die Ordnungsnummer wird im </a:t>
            </a:r>
            <a:r>
              <a:rPr lang="de-DE" sz="2400" dirty="0" err="1"/>
              <a:t>Ordnungsnummerverzeichnis</a:t>
            </a:r>
            <a:r>
              <a:rPr lang="de-DE" sz="2400" dirty="0"/>
              <a:t> im Innenaktendeckel mit dem Datum des Schriftstückes eingetragen.</a:t>
            </a:r>
          </a:p>
          <a:p>
            <a:r>
              <a:rPr lang="de-DE" sz="2400" dirty="0"/>
              <a:t>Der Antrag darf erst abgeheftet werden, wenn er vollständig erledigt wurde. Es ist daher nur möglich, den ersten Antrag zu foliieren.</a:t>
            </a:r>
          </a:p>
        </p:txBody>
      </p:sp>
    </p:spTree>
    <p:extLst>
      <p:ext uri="{BB962C8B-B14F-4D97-AF65-F5344CB8AC3E}">
        <p14:creationId xmlns:p14="http://schemas.microsoft.com/office/powerpoint/2010/main" val="419871368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002B04A-9636-4A98-A575-5250CBEDFE1D}"/>
              </a:ext>
            </a:extLst>
          </p:cNvPr>
          <p:cNvSpPr>
            <a:spLocks noGrp="1"/>
          </p:cNvSpPr>
          <p:nvPr>
            <p:ph type="title"/>
          </p:nvPr>
        </p:nvSpPr>
        <p:spPr>
          <a:xfrm>
            <a:off x="808638" y="386930"/>
            <a:ext cx="9236700" cy="1188950"/>
          </a:xfrm>
        </p:spPr>
        <p:txBody>
          <a:bodyPr anchor="b">
            <a:normAutofit/>
          </a:bodyPr>
          <a:lstStyle/>
          <a:p>
            <a:r>
              <a:rPr lang="de-DE" sz="5400" smtClean="0"/>
              <a:t>Antragserledigung</a:t>
            </a:r>
            <a:endParaRPr lang="de-DE" sz="54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8BDB73D7-FD36-4AD7-9350-0441B475A83F}"/>
              </a:ext>
            </a:extLst>
          </p:cNvPr>
          <p:cNvSpPr>
            <a:spLocks noGrp="1"/>
          </p:cNvSpPr>
          <p:nvPr>
            <p:ph idx="1"/>
          </p:nvPr>
        </p:nvSpPr>
        <p:spPr>
          <a:xfrm>
            <a:off x="808638" y="1575880"/>
            <a:ext cx="10143668" cy="3435531"/>
          </a:xfrm>
        </p:spPr>
        <p:txBody>
          <a:bodyPr anchor="ctr">
            <a:normAutofit/>
          </a:bodyPr>
          <a:lstStyle/>
          <a:p>
            <a:r>
              <a:rPr lang="de-DE" sz="2400" dirty="0"/>
              <a:t>Ein Antrag wird erledigt durch:</a:t>
            </a:r>
          </a:p>
          <a:p>
            <a:r>
              <a:rPr lang="de-DE" sz="2400" dirty="0"/>
              <a:t>Eintragung</a:t>
            </a:r>
          </a:p>
          <a:p>
            <a:r>
              <a:rPr lang="de-DE" sz="2400" dirty="0"/>
              <a:t>Rücknahme</a:t>
            </a:r>
          </a:p>
          <a:p>
            <a:r>
              <a:rPr lang="de-DE" sz="2400" dirty="0"/>
              <a:t>Zurückweisung</a:t>
            </a:r>
          </a:p>
        </p:txBody>
      </p:sp>
    </p:spTree>
    <p:extLst>
      <p:ext uri="{BB962C8B-B14F-4D97-AF65-F5344CB8AC3E}">
        <p14:creationId xmlns:p14="http://schemas.microsoft.com/office/powerpoint/2010/main" val="41978510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C686CDB-1586-4C59-8BA5-F66F03729C47}"/>
              </a:ext>
            </a:extLst>
          </p:cNvPr>
          <p:cNvSpPr>
            <a:spLocks noGrp="1"/>
          </p:cNvSpPr>
          <p:nvPr>
            <p:ph type="title"/>
          </p:nvPr>
        </p:nvSpPr>
        <p:spPr>
          <a:xfrm>
            <a:off x="808638" y="386930"/>
            <a:ext cx="9236700" cy="1188950"/>
          </a:xfrm>
        </p:spPr>
        <p:txBody>
          <a:bodyPr anchor="b">
            <a:normAutofit/>
          </a:bodyPr>
          <a:lstStyle/>
          <a:p>
            <a:r>
              <a:rPr lang="de-DE" sz="5400"/>
              <a:t>Aktenführung</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825F6B5-3994-4299-BBF8-D375FC95DAE6}"/>
              </a:ext>
            </a:extLst>
          </p:cNvPr>
          <p:cNvSpPr>
            <a:spLocks noGrp="1"/>
          </p:cNvSpPr>
          <p:nvPr>
            <p:ph idx="1"/>
          </p:nvPr>
        </p:nvSpPr>
        <p:spPr>
          <a:xfrm>
            <a:off x="655461" y="1780114"/>
            <a:ext cx="10143668" cy="3435531"/>
          </a:xfrm>
        </p:spPr>
        <p:txBody>
          <a:bodyPr anchor="ctr">
            <a:normAutofit/>
          </a:bodyPr>
          <a:lstStyle/>
          <a:p>
            <a:r>
              <a:rPr lang="de-DE" sz="2400" dirty="0"/>
              <a:t>Es kommt immer wieder vor, dass sich mehrere Anträge unerledigt und daher noch nicht abgeheftet vorne befinden. Darum ist es wichtig, das Ordnungsnummernverzeichnis und die vergebenen Ordnungsnummern übersichtlich zu halten.</a:t>
            </a:r>
          </a:p>
        </p:txBody>
      </p:sp>
    </p:spTree>
    <p:extLst>
      <p:ext uri="{BB962C8B-B14F-4D97-AF65-F5344CB8AC3E}">
        <p14:creationId xmlns:p14="http://schemas.microsoft.com/office/powerpoint/2010/main" val="77341666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2431D75-EA5E-4079-BE83-4869B297C3AF}"/>
              </a:ext>
            </a:extLst>
          </p:cNvPr>
          <p:cNvSpPr>
            <a:spLocks noGrp="1"/>
          </p:cNvSpPr>
          <p:nvPr>
            <p:ph type="title"/>
          </p:nvPr>
        </p:nvSpPr>
        <p:spPr>
          <a:xfrm>
            <a:off x="808638" y="386930"/>
            <a:ext cx="9236700" cy="1188950"/>
          </a:xfrm>
        </p:spPr>
        <p:txBody>
          <a:bodyPr anchor="b">
            <a:normAutofit/>
          </a:bodyPr>
          <a:lstStyle/>
          <a:p>
            <a:r>
              <a:rPr lang="de-DE" sz="5400"/>
              <a:t>Listen beim Grundbuchamt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72498282-D030-415E-8536-EFF3EAA86586}"/>
              </a:ext>
            </a:extLst>
          </p:cNvPr>
          <p:cNvSpPr>
            <a:spLocks noGrp="1"/>
          </p:cNvSpPr>
          <p:nvPr>
            <p:ph idx="1"/>
          </p:nvPr>
        </p:nvSpPr>
        <p:spPr>
          <a:xfrm>
            <a:off x="793660" y="2599509"/>
            <a:ext cx="10143668" cy="3435531"/>
          </a:xfrm>
        </p:spPr>
        <p:txBody>
          <a:bodyPr anchor="ctr">
            <a:normAutofit/>
          </a:bodyPr>
          <a:lstStyle/>
          <a:p>
            <a:r>
              <a:rPr lang="de-DE" sz="2200" dirty="0"/>
              <a:t>Liste 10</a:t>
            </a:r>
          </a:p>
          <a:p>
            <a:r>
              <a:rPr lang="de-DE" sz="2200" dirty="0"/>
              <a:t>Die Markentabelle = Notare, die mit uns vernetzt sind, können dort einsehen, welche Anträge oder Ersuchen, aber auch welche Urkunden eingereicht werden</a:t>
            </a:r>
          </a:p>
          <a:p>
            <a:r>
              <a:rPr lang="de-DE" sz="2200" dirty="0"/>
              <a:t>Ein elektronisches Verzeichnis über alle Eigentümer, Wohnungs- und Teileigentümer. </a:t>
            </a:r>
          </a:p>
          <a:p>
            <a:r>
              <a:rPr lang="de-DE" sz="2200" dirty="0"/>
              <a:t>Diese Verzeichnis wird vom automatisierten Liegenschaftsbuch zur Verfügung gestellt</a:t>
            </a:r>
          </a:p>
          <a:p>
            <a:r>
              <a:rPr lang="de-DE" sz="2200" dirty="0"/>
              <a:t>Wohnungsblatt = Spiegelbild des Grundbuchs mit </a:t>
            </a:r>
            <a:r>
              <a:rPr lang="de-DE" sz="2200" dirty="0" smtClean="0"/>
              <a:t>Adressen (§ 31 (8) </a:t>
            </a:r>
            <a:r>
              <a:rPr lang="de-DE" sz="2200" dirty="0" err="1" smtClean="0"/>
              <a:t>AktO</a:t>
            </a:r>
            <a:r>
              <a:rPr lang="de-DE" sz="2200" dirty="0" smtClean="0"/>
              <a:t>)</a:t>
            </a:r>
            <a:endParaRPr lang="de-DE" sz="2200" dirty="0"/>
          </a:p>
          <a:p>
            <a:r>
              <a:rPr lang="de-DE" sz="2200" dirty="0"/>
              <a:t>Elektronische Protokollführung über erteilte Auskünfte aus dem Grundbuch</a:t>
            </a:r>
          </a:p>
        </p:txBody>
      </p:sp>
    </p:spTree>
    <p:extLst>
      <p:ext uri="{BB962C8B-B14F-4D97-AF65-F5344CB8AC3E}">
        <p14:creationId xmlns:p14="http://schemas.microsoft.com/office/powerpoint/2010/main" val="202827178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76C781-532A-4980-A4D0-393D3A763839}"/>
              </a:ext>
            </a:extLst>
          </p:cNvPr>
          <p:cNvSpPr>
            <a:spLocks noGrp="1"/>
          </p:cNvSpPr>
          <p:nvPr>
            <p:ph type="title"/>
          </p:nvPr>
        </p:nvSpPr>
        <p:spPr>
          <a:xfrm>
            <a:off x="808638" y="386930"/>
            <a:ext cx="9236700" cy="1188950"/>
          </a:xfrm>
        </p:spPr>
        <p:txBody>
          <a:bodyPr anchor="b">
            <a:normAutofit/>
          </a:bodyPr>
          <a:lstStyle/>
          <a:p>
            <a:r>
              <a:rPr lang="de-DE" sz="5400"/>
              <a:t>Präsentat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79E1DE83-56B1-4A51-B3DF-0B34784BC345}"/>
              </a:ext>
            </a:extLst>
          </p:cNvPr>
          <p:cNvSpPr>
            <a:spLocks noGrp="1"/>
          </p:cNvSpPr>
          <p:nvPr>
            <p:ph idx="1"/>
          </p:nvPr>
        </p:nvSpPr>
        <p:spPr>
          <a:xfrm>
            <a:off x="793660" y="2599509"/>
            <a:ext cx="10143668" cy="3435531"/>
          </a:xfrm>
        </p:spPr>
        <p:txBody>
          <a:bodyPr anchor="ctr">
            <a:normAutofit/>
          </a:bodyPr>
          <a:lstStyle/>
          <a:p>
            <a:r>
              <a:rPr lang="de-DE" sz="2400" dirty="0"/>
              <a:t>§ 13 GBO</a:t>
            </a:r>
          </a:p>
          <a:p>
            <a:r>
              <a:rPr lang="de-DE" sz="2400" dirty="0"/>
              <a:t>Der genaue Zeitpunkt, in dem ein Antrag beim Grundbuchamt eingeht, soll auf dem Antrag vermerkt werden. (§§ 15 i.V.m.3 Allgemeine…)</a:t>
            </a:r>
          </a:p>
          <a:p>
            <a:r>
              <a:rPr lang="de-DE" sz="2400" dirty="0"/>
              <a:t>Der Antrag ist beim Grundbuchamt eingegangen, wenn er einer zur Entgegennahme zuständige Person vorgelegt wurde.</a:t>
            </a:r>
          </a:p>
          <a:p>
            <a:r>
              <a:rPr lang="de-DE" sz="2400" dirty="0"/>
              <a:t>Durch </a:t>
            </a:r>
            <a:r>
              <a:rPr lang="de-DE" sz="2400" dirty="0" smtClean="0"/>
              <a:t>einen </a:t>
            </a:r>
            <a:r>
              <a:rPr lang="de-DE" sz="2400" dirty="0"/>
              <a:t>Präsentationsbeamten (§§ 3, 6 </a:t>
            </a:r>
            <a:r>
              <a:rPr lang="de-DE" sz="2400" dirty="0" err="1"/>
              <a:t>Allge</a:t>
            </a:r>
            <a:r>
              <a:rPr lang="de-DE" sz="2400" dirty="0"/>
              <a:t>…..)</a:t>
            </a:r>
          </a:p>
        </p:txBody>
      </p:sp>
    </p:spTree>
    <p:extLst>
      <p:ext uri="{BB962C8B-B14F-4D97-AF65-F5344CB8AC3E}">
        <p14:creationId xmlns:p14="http://schemas.microsoft.com/office/powerpoint/2010/main" val="57889241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BDDE6DF-CC44-4BFE-BE70-6E8D89E0F208}"/>
              </a:ext>
            </a:extLst>
          </p:cNvPr>
          <p:cNvSpPr>
            <a:spLocks noGrp="1"/>
          </p:cNvSpPr>
          <p:nvPr>
            <p:ph type="title"/>
          </p:nvPr>
        </p:nvSpPr>
        <p:spPr>
          <a:xfrm>
            <a:off x="808638" y="386930"/>
            <a:ext cx="9236700" cy="1188950"/>
          </a:xfrm>
        </p:spPr>
        <p:txBody>
          <a:bodyPr anchor="b">
            <a:normAutofit/>
          </a:bodyPr>
          <a:lstStyle/>
          <a:p>
            <a:r>
              <a:rPr lang="de-DE" sz="5000"/>
              <a:t>Rotzettel § 16 Abs. 2 Allgemeine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3D671DB4-CBD7-4E9F-B2BB-E00B44E1149A}"/>
              </a:ext>
            </a:extLst>
          </p:cNvPr>
          <p:cNvSpPr>
            <a:spLocks noGrp="1"/>
          </p:cNvSpPr>
          <p:nvPr>
            <p:ph idx="1"/>
          </p:nvPr>
        </p:nvSpPr>
        <p:spPr>
          <a:xfrm>
            <a:off x="793660" y="2599509"/>
            <a:ext cx="10143668" cy="3435531"/>
          </a:xfrm>
        </p:spPr>
        <p:txBody>
          <a:bodyPr anchor="ctr">
            <a:normAutofit/>
          </a:bodyPr>
          <a:lstStyle/>
          <a:p>
            <a:r>
              <a:rPr lang="de-DE" sz="2400" dirty="0"/>
              <a:t>Es wird immer dann ein Rotzettel angelegt, wenn ein Antrag oder Ersuchen mehrere Grundbuchblattstellen betrifft.</a:t>
            </a:r>
          </a:p>
          <a:p>
            <a:r>
              <a:rPr lang="de-DE" sz="2400" dirty="0"/>
              <a:t>In der Regel kommt der Antrag in die niedrigste Blattnummer, die anderen Akten erhalten einen Rotzettel.</a:t>
            </a:r>
          </a:p>
          <a:p>
            <a:r>
              <a:rPr lang="de-DE" sz="2400" dirty="0"/>
              <a:t>Dieser erhält folgende Angaben:</a:t>
            </a:r>
          </a:p>
          <a:p>
            <a:r>
              <a:rPr lang="de-DE" sz="2400" dirty="0"/>
              <a:t>In welcher Akte sich der Antrag befindet und die dortige Ordnungsnummer</a:t>
            </a:r>
          </a:p>
          <a:p>
            <a:r>
              <a:rPr lang="de-DE" sz="2400" dirty="0"/>
              <a:t>Datum des Eingangs mit Uhrzeit, welche Blattnummer von diesem Antrag noch betroffen ist.</a:t>
            </a:r>
          </a:p>
          <a:p>
            <a:endParaRPr lang="de-DE" sz="2400" dirty="0"/>
          </a:p>
        </p:txBody>
      </p:sp>
    </p:spTree>
    <p:extLst>
      <p:ext uri="{BB962C8B-B14F-4D97-AF65-F5344CB8AC3E}">
        <p14:creationId xmlns:p14="http://schemas.microsoft.com/office/powerpoint/2010/main" val="154676967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7D2DB24-DA52-496E-A564-9919E6582472}"/>
              </a:ext>
            </a:extLst>
          </p:cNvPr>
          <p:cNvSpPr>
            <a:spLocks noGrp="1"/>
          </p:cNvSpPr>
          <p:nvPr>
            <p:ph type="title"/>
          </p:nvPr>
        </p:nvSpPr>
        <p:spPr>
          <a:xfrm>
            <a:off x="808638" y="386930"/>
            <a:ext cx="9236700" cy="1188950"/>
          </a:xfrm>
        </p:spPr>
        <p:txBody>
          <a:bodyPr anchor="b">
            <a:normAutofit/>
          </a:bodyPr>
          <a:lstStyle/>
          <a:p>
            <a:r>
              <a:rPr lang="de-DE" sz="5400"/>
              <a:t>Rotzettel</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715C724A-8099-4BB3-8332-E1C6E5BC0832}"/>
              </a:ext>
            </a:extLst>
          </p:cNvPr>
          <p:cNvSpPr>
            <a:spLocks noGrp="1"/>
          </p:cNvSpPr>
          <p:nvPr>
            <p:ph idx="1"/>
          </p:nvPr>
        </p:nvSpPr>
        <p:spPr>
          <a:xfrm>
            <a:off x="793660" y="2599509"/>
            <a:ext cx="10143668" cy="3435531"/>
          </a:xfrm>
        </p:spPr>
        <p:txBody>
          <a:bodyPr anchor="ctr">
            <a:normAutofit/>
          </a:bodyPr>
          <a:lstStyle/>
          <a:p>
            <a:r>
              <a:rPr lang="de-DE" sz="2400"/>
              <a:t>Vermerkt werden kann auch, welche Grundbucheintragungen beantragt worden sind ( z.B. Vormerkung, Grundschuld etc.)</a:t>
            </a:r>
          </a:p>
          <a:p>
            <a:r>
              <a:rPr lang="de-DE" sz="2400"/>
              <a:t>Unterschrieben wird der Rotzettel an dieser Stelle nicht, der Name wird automatisch bei Anlegung ausgedruckt.</a:t>
            </a:r>
          </a:p>
          <a:p>
            <a:r>
              <a:rPr lang="de-DE" sz="2400"/>
              <a:t>Der Rotzettel bekommt in der Grundakte eine eigene Ordnungsnummer mit dem Datum des Rotzettels.</a:t>
            </a:r>
          </a:p>
          <a:p>
            <a:r>
              <a:rPr lang="de-DE" sz="2400"/>
              <a:t>Nach vollständiger Erledigung des Antrages wird der Rotzettel ausgetragen mit dem Datum der Erledigung. Hier muss der Vermerk entweder unterschreiben werden oder der Rechtspfleger fertigt einen Erledigungsvermerk.</a:t>
            </a:r>
          </a:p>
        </p:txBody>
      </p:sp>
    </p:spTree>
    <p:extLst>
      <p:ext uri="{BB962C8B-B14F-4D97-AF65-F5344CB8AC3E}">
        <p14:creationId xmlns:p14="http://schemas.microsoft.com/office/powerpoint/2010/main" val="77588429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2FCF3B8-EA0C-4798-88BA-BA34F6672A62}"/>
              </a:ext>
            </a:extLst>
          </p:cNvPr>
          <p:cNvSpPr>
            <a:spLocks noGrp="1"/>
          </p:cNvSpPr>
          <p:nvPr>
            <p:ph type="title"/>
          </p:nvPr>
        </p:nvSpPr>
        <p:spPr>
          <a:xfrm>
            <a:off x="808638" y="386930"/>
            <a:ext cx="9236700" cy="1188950"/>
          </a:xfrm>
        </p:spPr>
        <p:txBody>
          <a:bodyPr anchor="b">
            <a:normAutofit/>
          </a:bodyPr>
          <a:lstStyle/>
          <a:p>
            <a:r>
              <a:rPr lang="de-DE" sz="4600"/>
              <a:t>Grundbuchgeschäfte nach § 12 c GBO</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0EBC8425-3F13-49B0-9B38-438EBCFD9B96}"/>
              </a:ext>
            </a:extLst>
          </p:cNvPr>
          <p:cNvSpPr>
            <a:spLocks noGrp="1"/>
          </p:cNvSpPr>
          <p:nvPr>
            <p:ph idx="1"/>
          </p:nvPr>
        </p:nvSpPr>
        <p:spPr>
          <a:xfrm>
            <a:off x="793660" y="2599509"/>
            <a:ext cx="10143668" cy="3435531"/>
          </a:xfrm>
        </p:spPr>
        <p:txBody>
          <a:bodyPr anchor="ctr">
            <a:normAutofit/>
          </a:bodyPr>
          <a:lstStyle/>
          <a:p>
            <a:r>
              <a:rPr lang="de-DE" sz="2400" dirty="0"/>
              <a:t>Der </a:t>
            </a:r>
            <a:r>
              <a:rPr lang="de-DE" sz="2400" dirty="0" err="1"/>
              <a:t>UdG</a:t>
            </a:r>
            <a:r>
              <a:rPr lang="de-DE" sz="2400" dirty="0"/>
              <a:t> hat gem. § 12 c GBO folgende Aufgaben:</a:t>
            </a:r>
          </a:p>
          <a:p>
            <a:r>
              <a:rPr lang="de-DE" sz="2400" dirty="0"/>
              <a:t>A) Gestattung der Einsicht in das Grundbuch</a:t>
            </a:r>
          </a:p>
          <a:p>
            <a:r>
              <a:rPr lang="de-DE" sz="2400" dirty="0"/>
              <a:t>-&gt; Einsicht kann gewährt werden in das Grundbuch, § 12 Abs.1 Satz 1 GBO</a:t>
            </a:r>
          </a:p>
          <a:p>
            <a:r>
              <a:rPr lang="de-DE" sz="2400" dirty="0"/>
              <a:t>-&gt; in Urkunden § 12 Abs. 1 Satz 2 GBO</a:t>
            </a:r>
          </a:p>
          <a:p>
            <a:r>
              <a:rPr lang="de-DE" sz="2400" dirty="0"/>
              <a:t>-&gt; in die Grundakten § 1 Abs. 4, § 12 Abs. 3 Nr. 1 GBO, § 46 GBV</a:t>
            </a:r>
          </a:p>
        </p:txBody>
      </p:sp>
    </p:spTree>
    <p:extLst>
      <p:ext uri="{BB962C8B-B14F-4D97-AF65-F5344CB8AC3E}">
        <p14:creationId xmlns:p14="http://schemas.microsoft.com/office/powerpoint/2010/main" val="313381208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02E8521-EAB8-4715-A1D7-5326858C57BC}"/>
              </a:ext>
            </a:extLst>
          </p:cNvPr>
          <p:cNvSpPr>
            <a:spLocks noGrp="1"/>
          </p:cNvSpPr>
          <p:nvPr>
            <p:ph type="title"/>
          </p:nvPr>
        </p:nvSpPr>
        <p:spPr>
          <a:xfrm>
            <a:off x="808638" y="386930"/>
            <a:ext cx="9236700" cy="1188950"/>
          </a:xfrm>
        </p:spPr>
        <p:txBody>
          <a:bodyPr anchor="b">
            <a:normAutofit/>
          </a:bodyPr>
          <a:lstStyle/>
          <a:p>
            <a:r>
              <a:rPr lang="de-DE" sz="5400"/>
              <a:t>Voraussetzungen der Einsicht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136CDA84-2A39-4DBC-9C27-3EAC3DB696F8}"/>
              </a:ext>
            </a:extLst>
          </p:cNvPr>
          <p:cNvSpPr>
            <a:spLocks noGrp="1"/>
          </p:cNvSpPr>
          <p:nvPr>
            <p:ph idx="1"/>
          </p:nvPr>
        </p:nvSpPr>
        <p:spPr>
          <a:xfrm>
            <a:off x="793660" y="2599509"/>
            <a:ext cx="10143668" cy="3435531"/>
          </a:xfrm>
        </p:spPr>
        <p:txBody>
          <a:bodyPr anchor="ctr">
            <a:normAutofit/>
          </a:bodyPr>
          <a:lstStyle/>
          <a:p>
            <a:r>
              <a:rPr lang="de-DE" sz="2400" dirty="0"/>
              <a:t>Das Grundbuch ist ein öffentliches Register aber einsehen darf nur, wer ein berechtigtes Interesse hat.</a:t>
            </a:r>
          </a:p>
          <a:p>
            <a:r>
              <a:rPr lang="de-DE" sz="2400" dirty="0"/>
              <a:t>Wegen des öffentlichen Glaubens des Grundbuchs (Vermutungswirkung § 891 BGB, </a:t>
            </a:r>
            <a:r>
              <a:rPr lang="de-DE" sz="2400" dirty="0" err="1"/>
              <a:t>Gutglaubenwirkung</a:t>
            </a:r>
            <a:r>
              <a:rPr lang="de-DE" sz="2400" dirty="0"/>
              <a:t> § 892 BGB) muss sich die Öffentlichkeit aber über den Grundbuchstand informieren können und zumindest unter bestimmten Voraussetzungen das Recht auf Grundbucheinsicht haben.</a:t>
            </a:r>
          </a:p>
          <a:p>
            <a:r>
              <a:rPr lang="de-DE" sz="2400" dirty="0"/>
              <a:t>Der </a:t>
            </a:r>
            <a:r>
              <a:rPr lang="de-DE" sz="2400" dirty="0" err="1"/>
              <a:t>UdG</a:t>
            </a:r>
            <a:r>
              <a:rPr lang="de-DE" sz="2400" dirty="0"/>
              <a:t> hat bei der Gestattung der Einsicht folgende Interessenabwägung vorzunehmen.</a:t>
            </a:r>
          </a:p>
        </p:txBody>
      </p:sp>
    </p:spTree>
    <p:extLst>
      <p:ext uri="{BB962C8B-B14F-4D97-AF65-F5344CB8AC3E}">
        <p14:creationId xmlns:p14="http://schemas.microsoft.com/office/powerpoint/2010/main" val="222630161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4681155-FC43-4D74-9B2D-FE548E78CCD7}"/>
              </a:ext>
            </a:extLst>
          </p:cNvPr>
          <p:cNvSpPr>
            <a:spLocks noGrp="1"/>
          </p:cNvSpPr>
          <p:nvPr>
            <p:ph type="title"/>
          </p:nvPr>
        </p:nvSpPr>
        <p:spPr>
          <a:xfrm>
            <a:off x="808638" y="386930"/>
            <a:ext cx="9236700" cy="1188950"/>
          </a:xfrm>
        </p:spPr>
        <p:txBody>
          <a:bodyPr anchor="b">
            <a:normAutofit/>
          </a:bodyPr>
          <a:lstStyle/>
          <a:p>
            <a:r>
              <a:rPr lang="de-DE" sz="5400" dirty="0"/>
              <a:t>Einsicht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7A97B36E-3324-4940-9046-62D2A9045592}"/>
              </a:ext>
            </a:extLst>
          </p:cNvPr>
          <p:cNvSpPr>
            <a:spLocks noGrp="1"/>
          </p:cNvSpPr>
          <p:nvPr>
            <p:ph idx="1"/>
          </p:nvPr>
        </p:nvSpPr>
        <p:spPr>
          <a:xfrm>
            <a:off x="793660" y="2599509"/>
            <a:ext cx="10143668" cy="3435531"/>
          </a:xfrm>
        </p:spPr>
        <p:txBody>
          <a:bodyPr anchor="ctr">
            <a:normAutofit/>
          </a:bodyPr>
          <a:lstStyle/>
          <a:p>
            <a:r>
              <a:rPr lang="de-DE" sz="2400" dirty="0"/>
              <a:t>Interesse der eingetragenen Berechtigten</a:t>
            </a:r>
          </a:p>
          <a:p>
            <a:r>
              <a:rPr lang="de-DE" sz="2400" dirty="0"/>
              <a:t>Interesse der Öffentlichkeit</a:t>
            </a:r>
          </a:p>
          <a:p>
            <a:r>
              <a:rPr lang="de-DE" sz="2400" dirty="0"/>
              <a:t>Jeder der Einsicht in das Grundbuch haben möchte, muss also sein berechtigtes Interesse darlegen.</a:t>
            </a:r>
          </a:p>
          <a:p>
            <a:r>
              <a:rPr lang="de-DE" sz="2400" b="1" dirty="0"/>
              <a:t>Miet-, Pacht- und Kaufinteresse ist kein berechtigtes Interesse.</a:t>
            </a:r>
            <a:endParaRPr lang="de-DE" sz="2400" dirty="0"/>
          </a:p>
          <a:p>
            <a:r>
              <a:rPr lang="de-DE" sz="2400" dirty="0"/>
              <a:t>Es liegt ein rechtliches Interesse vor, wenn der Einsichtsberechtigte einen materiell-rechtlichen Anspruch gegen den Eigentümer oder einen eingetragenen Berechtigten hat.</a:t>
            </a:r>
          </a:p>
          <a:p>
            <a:endParaRPr lang="de-DE" sz="2400" dirty="0"/>
          </a:p>
        </p:txBody>
      </p:sp>
    </p:spTree>
    <p:extLst>
      <p:ext uri="{BB962C8B-B14F-4D97-AF65-F5344CB8AC3E}">
        <p14:creationId xmlns:p14="http://schemas.microsoft.com/office/powerpoint/2010/main" val="3920658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1BE55-F953-4944-A1A0-77871181042D}"/>
              </a:ext>
            </a:extLst>
          </p:cNvPr>
          <p:cNvSpPr>
            <a:spLocks noGrp="1"/>
          </p:cNvSpPr>
          <p:nvPr>
            <p:ph type="title"/>
          </p:nvPr>
        </p:nvSpPr>
        <p:spPr/>
        <p:txBody>
          <a:bodyPr/>
          <a:lstStyle/>
          <a:p>
            <a:r>
              <a:rPr lang="de-DE" dirty="0"/>
              <a:t>Entstehung dinglicher Rechte</a:t>
            </a:r>
          </a:p>
        </p:txBody>
      </p:sp>
      <p:sp>
        <p:nvSpPr>
          <p:cNvPr id="3" name="Inhaltsplatzhalter 2">
            <a:extLst>
              <a:ext uri="{FF2B5EF4-FFF2-40B4-BE49-F238E27FC236}">
                <a16:creationId xmlns:a16="http://schemas.microsoft.com/office/drawing/2014/main" id="{15ABB00B-3A21-496B-AE3D-4D41F1842794}"/>
              </a:ext>
            </a:extLst>
          </p:cNvPr>
          <p:cNvSpPr>
            <a:spLocks noGrp="1"/>
          </p:cNvSpPr>
          <p:nvPr>
            <p:ph idx="1"/>
          </p:nvPr>
        </p:nvSpPr>
        <p:spPr/>
        <p:txBody>
          <a:bodyPr/>
          <a:lstStyle/>
          <a:p>
            <a:r>
              <a:rPr lang="de-DE" dirty="0"/>
              <a:t>Soll ein Grundstück  verkauft, so müssen sich Käufer und Verkäufer vor einem Notar über den Verkauf einigen. Diese Einigung nennt man Auflassung. Aber erst durch die Eintragung wird man Eigentümer.</a:t>
            </a:r>
          </a:p>
          <a:p>
            <a:r>
              <a:rPr lang="de-DE" dirty="0"/>
              <a:t>Geregelt ist das im § 925 BGB (Auflassung)</a:t>
            </a:r>
          </a:p>
          <a:p>
            <a:r>
              <a:rPr lang="de-DE" dirty="0"/>
              <a:t>Die Auflassung muss bei gleichzeitiger Anwesenheit (Vertretung möglich), vor einem Notar erklärt werden.</a:t>
            </a:r>
          </a:p>
          <a:p>
            <a:endParaRPr lang="de-DE" dirty="0"/>
          </a:p>
          <a:p>
            <a:r>
              <a:rPr lang="de-DE" dirty="0"/>
              <a:t>Wichtig ist der § 873 BGB (Einigung und Eintragung)</a:t>
            </a:r>
          </a:p>
          <a:p>
            <a:endParaRPr lang="de-DE" dirty="0"/>
          </a:p>
          <a:p>
            <a:endParaRPr lang="de-DE" dirty="0"/>
          </a:p>
        </p:txBody>
      </p:sp>
    </p:spTree>
    <p:extLst>
      <p:ext uri="{BB962C8B-B14F-4D97-AF65-F5344CB8AC3E}">
        <p14:creationId xmlns:p14="http://schemas.microsoft.com/office/powerpoint/2010/main" val="364790482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009DBDD-A01F-4519-BE45-C22D3DDF51DF}"/>
              </a:ext>
            </a:extLst>
          </p:cNvPr>
          <p:cNvSpPr>
            <a:spLocks noGrp="1"/>
          </p:cNvSpPr>
          <p:nvPr>
            <p:ph type="title"/>
          </p:nvPr>
        </p:nvSpPr>
        <p:spPr>
          <a:xfrm>
            <a:off x="808638" y="386930"/>
            <a:ext cx="9236700" cy="1188950"/>
          </a:xfrm>
        </p:spPr>
        <p:txBody>
          <a:bodyPr anchor="b">
            <a:normAutofit/>
          </a:bodyPr>
          <a:lstStyle/>
          <a:p>
            <a:r>
              <a:rPr lang="de-DE" sz="5400"/>
              <a:t>Einsicht § 27 Allge…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AD846E44-A2B0-46FD-B1DF-D714443695A3}"/>
              </a:ext>
            </a:extLst>
          </p:cNvPr>
          <p:cNvSpPr>
            <a:spLocks noGrp="1"/>
          </p:cNvSpPr>
          <p:nvPr>
            <p:ph idx="1"/>
          </p:nvPr>
        </p:nvSpPr>
        <p:spPr>
          <a:xfrm>
            <a:off x="793660" y="2599509"/>
            <a:ext cx="10143668" cy="3435531"/>
          </a:xfrm>
        </p:spPr>
        <p:txBody>
          <a:bodyPr anchor="ctr">
            <a:normAutofit/>
          </a:bodyPr>
          <a:lstStyle/>
          <a:p>
            <a:r>
              <a:rPr lang="de-DE" sz="2400" dirty="0"/>
              <a:t>Ein wirtschaftliches Interesse hat jeder, der sich über die Vermögensverhältnisse informieren möchte, weil er einen konkret bevorstehenden Vertragsabschluss mit ihm bzw. die Zwangsvollstreckung gegen ihn beabsichtigt.</a:t>
            </a:r>
          </a:p>
          <a:p>
            <a:r>
              <a:rPr lang="de-DE" sz="2400" dirty="0"/>
              <a:t>Ein öffentliches Interesse liegt vor, wenn die Presse glaubhaft macht, dass diese Grundstück und ihre Informationen wichtig für die Öffentlichkeit ist.</a:t>
            </a:r>
          </a:p>
          <a:p>
            <a:endParaRPr lang="de-DE" sz="2400" dirty="0"/>
          </a:p>
          <a:p>
            <a:endParaRPr lang="de-DE" sz="2400" dirty="0"/>
          </a:p>
          <a:p>
            <a:endParaRPr lang="de-DE" sz="2400" dirty="0"/>
          </a:p>
        </p:txBody>
      </p:sp>
    </p:spTree>
    <p:extLst>
      <p:ext uri="{BB962C8B-B14F-4D97-AF65-F5344CB8AC3E}">
        <p14:creationId xmlns:p14="http://schemas.microsoft.com/office/powerpoint/2010/main" val="292668305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9F20491-41DC-426B-B196-9F17742A9A36}"/>
              </a:ext>
            </a:extLst>
          </p:cNvPr>
          <p:cNvSpPr>
            <a:spLocks noGrp="1"/>
          </p:cNvSpPr>
          <p:nvPr>
            <p:ph type="title"/>
          </p:nvPr>
        </p:nvSpPr>
        <p:spPr>
          <a:xfrm>
            <a:off x="808638" y="386930"/>
            <a:ext cx="9236700" cy="1188950"/>
          </a:xfrm>
        </p:spPr>
        <p:txBody>
          <a:bodyPr anchor="b">
            <a:normAutofit/>
          </a:bodyPr>
          <a:lstStyle/>
          <a:p>
            <a:r>
              <a:rPr lang="de-DE" sz="5400"/>
              <a:t>Einsicht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551832CE-109B-4E00-80CE-C681B7BFF7C5}"/>
              </a:ext>
            </a:extLst>
          </p:cNvPr>
          <p:cNvSpPr>
            <a:spLocks noGrp="1"/>
          </p:cNvSpPr>
          <p:nvPr>
            <p:ph idx="1"/>
          </p:nvPr>
        </p:nvSpPr>
        <p:spPr>
          <a:xfrm>
            <a:off x="793660" y="2599509"/>
            <a:ext cx="10143668" cy="3435531"/>
          </a:xfrm>
        </p:spPr>
        <p:txBody>
          <a:bodyPr anchor="ctr">
            <a:normAutofit lnSpcReduction="10000"/>
          </a:bodyPr>
          <a:lstStyle/>
          <a:p>
            <a:r>
              <a:rPr lang="de-DE" sz="2400" dirty="0"/>
              <a:t>Sein berechtigtes Interesse muss der Einsehende darlegen und gem. §12 c Abs. 1 Satz 1 GBO entscheidet der </a:t>
            </a:r>
            <a:r>
              <a:rPr lang="de-DE" sz="2400" dirty="0" err="1"/>
              <a:t>Udg</a:t>
            </a:r>
            <a:r>
              <a:rPr lang="de-DE" sz="2400" dirty="0"/>
              <a:t> dann über die Einsicht.</a:t>
            </a:r>
          </a:p>
          <a:p>
            <a:r>
              <a:rPr lang="de-DE" sz="2400" dirty="0"/>
              <a:t> Keine Darlegung des berechtigten Interesse ist nötig:</a:t>
            </a:r>
          </a:p>
          <a:p>
            <a:r>
              <a:rPr lang="de-DE" sz="2400" dirty="0"/>
              <a:t>+ beim Vorliegen einer Vollmacht des Eigentümers/ Berechtigten § 43 Abs. 2 Satz 2 GBV</a:t>
            </a:r>
          </a:p>
          <a:p>
            <a:r>
              <a:rPr lang="de-DE" sz="2400" dirty="0"/>
              <a:t>+ Notar (Person des öffentlichen Glaubens) § 43 Abs. 1 GBV</a:t>
            </a:r>
          </a:p>
          <a:p>
            <a:r>
              <a:rPr lang="de-DE" sz="2400" dirty="0"/>
              <a:t>+ Beauftrage inländischer Behörden § 43 Abs. 1 GBV, Art. 35 GG</a:t>
            </a:r>
          </a:p>
          <a:p>
            <a:r>
              <a:rPr lang="de-DE" sz="2400" dirty="0"/>
              <a:t>Mieter haben unter Vorlage ihres Mietvertrages und dem Personalausweises ein berechtigtes Interesse aus dem BV und Abt I zu erfahren</a:t>
            </a:r>
          </a:p>
        </p:txBody>
      </p:sp>
    </p:spTree>
    <p:extLst>
      <p:ext uri="{BB962C8B-B14F-4D97-AF65-F5344CB8AC3E}">
        <p14:creationId xmlns:p14="http://schemas.microsoft.com/office/powerpoint/2010/main" val="312668473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7A2A75-9993-41FE-95BB-9CB3CA739D4C}"/>
              </a:ext>
            </a:extLst>
          </p:cNvPr>
          <p:cNvSpPr>
            <a:spLocks noGrp="1"/>
          </p:cNvSpPr>
          <p:nvPr>
            <p:ph type="title"/>
          </p:nvPr>
        </p:nvSpPr>
        <p:spPr>
          <a:xfrm>
            <a:off x="808638" y="386930"/>
            <a:ext cx="9236700" cy="1188950"/>
          </a:xfrm>
        </p:spPr>
        <p:txBody>
          <a:bodyPr anchor="b">
            <a:normAutofit/>
          </a:bodyPr>
          <a:lstStyle/>
          <a:p>
            <a:r>
              <a:rPr lang="de-DE" sz="5400"/>
              <a:t>Einsicht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9BD77C2-2B6C-4C19-94DE-D5F60A14F0C5}"/>
              </a:ext>
            </a:extLst>
          </p:cNvPr>
          <p:cNvSpPr>
            <a:spLocks noGrp="1"/>
          </p:cNvSpPr>
          <p:nvPr>
            <p:ph idx="1"/>
          </p:nvPr>
        </p:nvSpPr>
        <p:spPr>
          <a:xfrm>
            <a:off x="793660" y="2599509"/>
            <a:ext cx="10143668" cy="3435531"/>
          </a:xfrm>
        </p:spPr>
        <p:txBody>
          <a:bodyPr anchor="ctr">
            <a:normAutofit/>
          </a:bodyPr>
          <a:lstStyle/>
          <a:p>
            <a:r>
              <a:rPr lang="de-DE" sz="2400" dirty="0"/>
              <a:t>Verfahren bei Einsicht</a:t>
            </a:r>
          </a:p>
          <a:p>
            <a:r>
              <a:rPr lang="de-DE" sz="2400" dirty="0"/>
              <a:t>Der Antrag kann formlos gestellt werden. Einsicht darf nur in den Diensträumen des Grundbuchamtes und unter Aufsicht eines Bediensteten erfolgen.</a:t>
            </a:r>
          </a:p>
          <a:p>
            <a:r>
              <a:rPr lang="de-DE" sz="2400" dirty="0"/>
              <a:t>Seit 2014 ist über jede Einsichtnahme ein Protokoll zu führen. § 12 Abs. 4 Satz 1 GBO. Einzelheiten regelt § 46a GBV</a:t>
            </a:r>
          </a:p>
          <a:p>
            <a:endParaRPr lang="de-DE" sz="2400" dirty="0"/>
          </a:p>
          <a:p>
            <a:r>
              <a:rPr lang="de-DE" sz="2400" b="1" dirty="0"/>
              <a:t>Grundakten zu versenden ist </a:t>
            </a:r>
            <a:r>
              <a:rPr lang="de-DE" sz="2400" b="1" dirty="0" err="1"/>
              <a:t>grds</a:t>
            </a:r>
            <a:r>
              <a:rPr lang="de-DE" sz="2400" b="1" dirty="0"/>
              <a:t>. unzulässig.</a:t>
            </a:r>
          </a:p>
        </p:txBody>
      </p:sp>
    </p:spTree>
    <p:extLst>
      <p:ext uri="{BB962C8B-B14F-4D97-AF65-F5344CB8AC3E}">
        <p14:creationId xmlns:p14="http://schemas.microsoft.com/office/powerpoint/2010/main" val="140202650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3727F08-E887-4F1D-AA49-7777C883811D}"/>
              </a:ext>
            </a:extLst>
          </p:cNvPr>
          <p:cNvSpPr>
            <a:spLocks noGrp="1"/>
          </p:cNvSpPr>
          <p:nvPr>
            <p:ph type="title"/>
          </p:nvPr>
        </p:nvSpPr>
        <p:spPr>
          <a:xfrm>
            <a:off x="808638" y="386930"/>
            <a:ext cx="9236700" cy="1188950"/>
          </a:xfrm>
        </p:spPr>
        <p:txBody>
          <a:bodyPr anchor="b">
            <a:normAutofit/>
          </a:bodyPr>
          <a:lstStyle/>
          <a:p>
            <a:r>
              <a:rPr lang="de-DE" sz="5400"/>
              <a:t>Zuständigkeit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0410F743-6EAB-4792-8C85-970A7C568B49}"/>
              </a:ext>
            </a:extLst>
          </p:cNvPr>
          <p:cNvSpPr>
            <a:spLocks noGrp="1"/>
          </p:cNvSpPr>
          <p:nvPr>
            <p:ph idx="1"/>
          </p:nvPr>
        </p:nvSpPr>
        <p:spPr>
          <a:xfrm>
            <a:off x="793660" y="2599509"/>
            <a:ext cx="10143668" cy="3435531"/>
          </a:xfrm>
        </p:spPr>
        <p:txBody>
          <a:bodyPr anchor="ctr">
            <a:normAutofit/>
          </a:bodyPr>
          <a:lstStyle/>
          <a:p>
            <a:r>
              <a:rPr lang="de-DE" sz="2400"/>
              <a:t>Der UdG entscheidet in eigener Zuständigkeit, d.h. sachlich unabhängig § 12 c Abs. 1 Nr. 1 GBO</a:t>
            </a:r>
          </a:p>
          <a:p>
            <a:r>
              <a:rPr lang="de-DE" sz="2400"/>
              <a:t>Kosten: Die Grundbucheinsicht ist gebührenfrei</a:t>
            </a:r>
          </a:p>
          <a:p>
            <a:r>
              <a:rPr lang="de-DE" sz="2400"/>
              <a:t>Wenn der UdG eine Einsicht verweigert, kann der Einsehende eine Erinnerung stellen, darüber entscheidet der zuständige Rechtspfleger. Gegen diese Entscheidung ist Beschwerde möglich, die beim Kammergericht entschieden wird.</a:t>
            </a:r>
          </a:p>
        </p:txBody>
      </p:sp>
    </p:spTree>
    <p:extLst>
      <p:ext uri="{BB962C8B-B14F-4D97-AF65-F5344CB8AC3E}">
        <p14:creationId xmlns:p14="http://schemas.microsoft.com/office/powerpoint/2010/main" val="397783572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7AA240-67AB-44E5-93F8-17F6B3FF033E}"/>
              </a:ext>
            </a:extLst>
          </p:cNvPr>
          <p:cNvSpPr>
            <a:spLocks noGrp="1"/>
          </p:cNvSpPr>
          <p:nvPr>
            <p:ph type="title"/>
          </p:nvPr>
        </p:nvSpPr>
        <p:spPr>
          <a:xfrm>
            <a:off x="1282963" y="1238080"/>
            <a:ext cx="9849751" cy="1349671"/>
          </a:xfrm>
        </p:spPr>
        <p:txBody>
          <a:bodyPr anchor="b">
            <a:normAutofit/>
          </a:bodyPr>
          <a:lstStyle/>
          <a:p>
            <a:r>
              <a:rPr lang="de-DE" sz="4200"/>
              <a:t>Erteilung von Abschriften/Ausdrucken § 12 c Abs 1 Nr. 1 GBO</a:t>
            </a:r>
          </a:p>
        </p:txBody>
      </p:sp>
      <p:sp>
        <p:nvSpPr>
          <p:cNvPr id="3" name="Inhaltsplatzhalter 2">
            <a:extLst>
              <a:ext uri="{FF2B5EF4-FFF2-40B4-BE49-F238E27FC236}">
                <a16:creationId xmlns:a16="http://schemas.microsoft.com/office/drawing/2014/main" id="{835665E3-167F-41B3-A92F-ED12039487F8}"/>
              </a:ext>
            </a:extLst>
          </p:cNvPr>
          <p:cNvSpPr>
            <a:spLocks noGrp="1"/>
          </p:cNvSpPr>
          <p:nvPr>
            <p:ph idx="1"/>
          </p:nvPr>
        </p:nvSpPr>
        <p:spPr>
          <a:xfrm>
            <a:off x="1289304" y="2902913"/>
            <a:ext cx="9849751" cy="3032168"/>
          </a:xfrm>
        </p:spPr>
        <p:txBody>
          <a:bodyPr anchor="ctr">
            <a:normAutofit/>
          </a:bodyPr>
          <a:lstStyle/>
          <a:p>
            <a:r>
              <a:rPr lang="de-DE" sz="2000" dirty="0"/>
              <a:t>Soweit das Recht auf Einsicht reicht, können auch Abschriften bzw. Ausdrucke erteilt werden.</a:t>
            </a:r>
          </a:p>
          <a:p>
            <a:r>
              <a:rPr lang="de-DE" sz="2000" dirty="0"/>
              <a:t>Diese sind nicht gebührenfrei. Die Kosten richten sich nach dem </a:t>
            </a:r>
            <a:r>
              <a:rPr lang="de-DE" sz="2000" dirty="0" err="1"/>
              <a:t>GNotKG</a:t>
            </a:r>
            <a:r>
              <a:rPr lang="de-DE" sz="2000" dirty="0"/>
              <a:t>. Ein einfacher Grundbuchauszug kostete 10€, ein amtlicher/ beglaubigter 20€. Es können Kopien aus der Akte erfordert werden, welche auf Antrag zu beglaubigen sind. Die sog. Dokumentenpauschale beträgt je Seite 0,50€, ab der 51. Seite 0,15 €.</a:t>
            </a:r>
          </a:p>
          <a:p>
            <a:endParaRPr lang="de-DE" sz="2000" dirty="0"/>
          </a:p>
        </p:txBody>
      </p:sp>
    </p:spTree>
    <p:extLst>
      <p:ext uri="{BB962C8B-B14F-4D97-AF65-F5344CB8AC3E}">
        <p14:creationId xmlns:p14="http://schemas.microsoft.com/office/powerpoint/2010/main" val="247379412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C241DA-C55A-4FF5-8B24-E6A372932AFD}"/>
              </a:ext>
            </a:extLst>
          </p:cNvPr>
          <p:cNvSpPr>
            <a:spLocks noGrp="1"/>
          </p:cNvSpPr>
          <p:nvPr>
            <p:ph type="title"/>
          </p:nvPr>
        </p:nvSpPr>
        <p:spPr>
          <a:xfrm>
            <a:off x="1282963" y="1238080"/>
            <a:ext cx="9849751" cy="1349671"/>
          </a:xfrm>
        </p:spPr>
        <p:txBody>
          <a:bodyPr anchor="b">
            <a:normAutofit/>
          </a:bodyPr>
          <a:lstStyle/>
          <a:p>
            <a:r>
              <a:rPr lang="de-DE" sz="5400"/>
              <a:t>Erteilung von Auskünften</a:t>
            </a:r>
          </a:p>
        </p:txBody>
      </p:sp>
      <p:sp>
        <p:nvSpPr>
          <p:cNvPr id="3" name="Inhaltsplatzhalter 2">
            <a:extLst>
              <a:ext uri="{FF2B5EF4-FFF2-40B4-BE49-F238E27FC236}">
                <a16:creationId xmlns:a16="http://schemas.microsoft.com/office/drawing/2014/main" id="{CD40E093-BC6E-418E-A755-C6C43507F0F4}"/>
              </a:ext>
            </a:extLst>
          </p:cNvPr>
          <p:cNvSpPr>
            <a:spLocks noGrp="1"/>
          </p:cNvSpPr>
          <p:nvPr>
            <p:ph idx="1"/>
          </p:nvPr>
        </p:nvSpPr>
        <p:spPr>
          <a:xfrm>
            <a:off x="1289304" y="2902913"/>
            <a:ext cx="9849751" cy="3032168"/>
          </a:xfrm>
        </p:spPr>
        <p:txBody>
          <a:bodyPr anchor="ctr">
            <a:normAutofit/>
          </a:bodyPr>
          <a:lstStyle/>
          <a:p>
            <a:r>
              <a:rPr lang="de-DE" sz="2000" dirty="0"/>
              <a:t>Die Erteilung von Auskünften nach § 12 a GBO (Eigentümer- und Flurstückverzeichnis)</a:t>
            </a:r>
          </a:p>
          <a:p>
            <a:r>
              <a:rPr lang="de-DE" sz="2000" dirty="0"/>
              <a:t>Wichtig: Verzeichnisse nach § 12 a GBO nehmen nicht am öffentlichen Glauben teil.</a:t>
            </a:r>
          </a:p>
          <a:p>
            <a:r>
              <a:rPr lang="de-DE" sz="2000" dirty="0"/>
              <a:t>Die Erteilung von Auskünften in den sonstigen gesetzlich vorgesehenen Fällen.</a:t>
            </a:r>
          </a:p>
          <a:p>
            <a:r>
              <a:rPr lang="de-DE" sz="2000" dirty="0"/>
              <a:t>§§ 17, 19,  146 ZVG = Auskünfte gegenüber dem Vollstreckungsgericht</a:t>
            </a:r>
          </a:p>
        </p:txBody>
      </p:sp>
    </p:spTree>
    <p:extLst>
      <p:ext uri="{BB962C8B-B14F-4D97-AF65-F5344CB8AC3E}">
        <p14:creationId xmlns:p14="http://schemas.microsoft.com/office/powerpoint/2010/main" val="89789282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5E878634-C2B1-4BC8-ACC8-71233159DF3B}"/>
              </a:ext>
            </a:extLst>
          </p:cNvPr>
          <p:cNvSpPr>
            <a:spLocks noGrp="1"/>
          </p:cNvSpPr>
          <p:nvPr>
            <p:ph type="title"/>
          </p:nvPr>
        </p:nvSpPr>
        <p:spPr>
          <a:xfrm>
            <a:off x="958506" y="800392"/>
            <a:ext cx="10264697" cy="1212102"/>
          </a:xfrm>
        </p:spPr>
        <p:txBody>
          <a:bodyPr>
            <a:normAutofit/>
          </a:bodyPr>
          <a:lstStyle/>
          <a:p>
            <a:r>
              <a:rPr lang="de-DE" sz="3700">
                <a:solidFill>
                  <a:srgbClr val="FFFFFF"/>
                </a:solidFill>
              </a:rPr>
              <a:t>Verwahrung und Rückgabe von Urkunden § 12 c Abs. 1 Nr. 4 GBO und Versendung von Grundakten</a:t>
            </a:r>
          </a:p>
        </p:txBody>
      </p:sp>
      <p:sp>
        <p:nvSpPr>
          <p:cNvPr id="3" name="Inhaltsplatzhalter 2">
            <a:extLst>
              <a:ext uri="{FF2B5EF4-FFF2-40B4-BE49-F238E27FC236}">
                <a16:creationId xmlns:a16="http://schemas.microsoft.com/office/drawing/2014/main" id="{5425606C-FB7A-4E63-A7D1-070ED563FC12}"/>
              </a:ext>
            </a:extLst>
          </p:cNvPr>
          <p:cNvSpPr>
            <a:spLocks noGrp="1"/>
          </p:cNvSpPr>
          <p:nvPr>
            <p:ph idx="1"/>
          </p:nvPr>
        </p:nvSpPr>
        <p:spPr>
          <a:xfrm>
            <a:off x="1367624" y="2490436"/>
            <a:ext cx="9708995" cy="3567173"/>
          </a:xfrm>
        </p:spPr>
        <p:txBody>
          <a:bodyPr anchor="ctr">
            <a:normAutofit/>
          </a:bodyPr>
          <a:lstStyle/>
          <a:p>
            <a:r>
              <a:rPr lang="de-DE" sz="2000" dirty="0"/>
              <a:t>Gegenstände der Verwahrung § 10 Abs. 1 Satz 1 GBO</a:t>
            </a:r>
          </a:p>
          <a:p>
            <a:r>
              <a:rPr lang="de-DE" sz="2000" dirty="0"/>
              <a:t>Urkunden, auf die sich eine Eintragung begründet. Diese dienen zum Nachweis, dass die Voraussetzungen für eine Eintragung vorgelegen haben.</a:t>
            </a:r>
          </a:p>
          <a:p>
            <a:r>
              <a:rPr lang="de-DE" sz="2000" dirty="0"/>
              <a:t>Die nach § 10 GBO aufzubewahrenden Urkunden werden bei den Grundakten verwahrt. § 24 Abs. 1 GBV</a:t>
            </a:r>
          </a:p>
          <a:p>
            <a:r>
              <a:rPr lang="de-DE" sz="2000" dirty="0"/>
              <a:t>Eine verwahrte Urkunde ist dem Einreichenden auf Wunsch zurückzugeben. Dafür muss eine beglaubigte Abschrift zu den Grundakten gefertigt werden .Dafür fallen Kosten nach dem </a:t>
            </a:r>
            <a:r>
              <a:rPr lang="de-DE" sz="2000" dirty="0" err="1"/>
              <a:t>GNotKG</a:t>
            </a:r>
            <a:r>
              <a:rPr lang="de-DE" sz="2000" dirty="0"/>
              <a:t> an.</a:t>
            </a:r>
          </a:p>
          <a:p>
            <a:r>
              <a:rPr lang="de-DE" sz="2000" dirty="0"/>
              <a:t>Grundakten dürfen nur unter strengen Voraussetzungen versendet werden, z.B. andere Behörde, nicht an Notare</a:t>
            </a:r>
          </a:p>
        </p:txBody>
      </p:sp>
    </p:spTree>
    <p:extLst>
      <p:ext uri="{BB962C8B-B14F-4D97-AF65-F5344CB8AC3E}">
        <p14:creationId xmlns:p14="http://schemas.microsoft.com/office/powerpoint/2010/main" val="243755584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96AC1D7-CAC1-427E-9618-54F8B44F94AD}"/>
              </a:ext>
            </a:extLst>
          </p:cNvPr>
          <p:cNvSpPr>
            <a:spLocks noGrp="1"/>
          </p:cNvSpPr>
          <p:nvPr>
            <p:ph type="title"/>
          </p:nvPr>
        </p:nvSpPr>
        <p:spPr>
          <a:xfrm>
            <a:off x="640079" y="2053641"/>
            <a:ext cx="3669161" cy="2760098"/>
          </a:xfrm>
        </p:spPr>
        <p:txBody>
          <a:bodyPr>
            <a:normAutofit/>
          </a:bodyPr>
          <a:lstStyle/>
          <a:p>
            <a:r>
              <a:rPr lang="de-DE" sz="3400">
                <a:solidFill>
                  <a:srgbClr val="FFFFFF"/>
                </a:solidFill>
              </a:rPr>
              <a:t>Erhaltung der Übereinstimmung zwischen Kataster und Grundbuch § 12 C Abs. 2 Satz 2 G</a:t>
            </a:r>
          </a:p>
        </p:txBody>
      </p:sp>
      <p:sp>
        <p:nvSpPr>
          <p:cNvPr id="3" name="Inhaltsplatzhalter 2">
            <a:extLst>
              <a:ext uri="{FF2B5EF4-FFF2-40B4-BE49-F238E27FC236}">
                <a16:creationId xmlns:a16="http://schemas.microsoft.com/office/drawing/2014/main" id="{B2956516-9B97-4A29-B9A1-4ACE68419B78}"/>
              </a:ext>
            </a:extLst>
          </p:cNvPr>
          <p:cNvSpPr>
            <a:spLocks noGrp="1"/>
          </p:cNvSpPr>
          <p:nvPr>
            <p:ph idx="1"/>
          </p:nvPr>
        </p:nvSpPr>
        <p:spPr>
          <a:xfrm>
            <a:off x="6090574" y="801866"/>
            <a:ext cx="5306084" cy="5230634"/>
          </a:xfrm>
        </p:spPr>
        <p:txBody>
          <a:bodyPr anchor="ctr">
            <a:normAutofit/>
          </a:bodyPr>
          <a:lstStyle/>
          <a:p>
            <a:r>
              <a:rPr lang="de-DE" sz="2400" dirty="0">
                <a:solidFill>
                  <a:srgbClr val="000000"/>
                </a:solidFill>
              </a:rPr>
              <a:t>Veränderungen in Bestand werden aufgrund von Fortführungsmitteilungen/ Veränderungsanzeigen durchgeführt, da Katasteramt und Grundbuchamt übereinstimmen müssen. </a:t>
            </a:r>
          </a:p>
          <a:p>
            <a:r>
              <a:rPr lang="de-DE" sz="2400" dirty="0">
                <a:solidFill>
                  <a:srgbClr val="000000"/>
                </a:solidFill>
              </a:rPr>
              <a:t>Beider Ämter sind elektronisch vernetzt. Nachrichten des Grundbuchamtes über Veränderungen im Bestand und in Abt. I erfolgen elektronisch (ALB) und in Papierform.</a:t>
            </a:r>
          </a:p>
        </p:txBody>
      </p:sp>
    </p:spTree>
    <p:extLst>
      <p:ext uri="{BB962C8B-B14F-4D97-AF65-F5344CB8AC3E}">
        <p14:creationId xmlns:p14="http://schemas.microsoft.com/office/powerpoint/2010/main" val="310787820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F0B8EF35-2528-44CC-9E19-60B815D2D364}"/>
              </a:ext>
            </a:extLst>
          </p:cNvPr>
          <p:cNvSpPr>
            <a:spLocks noGrp="1"/>
          </p:cNvSpPr>
          <p:nvPr>
            <p:ph type="title"/>
          </p:nvPr>
        </p:nvSpPr>
        <p:spPr>
          <a:xfrm>
            <a:off x="640079" y="2053641"/>
            <a:ext cx="3669161" cy="2760098"/>
          </a:xfrm>
        </p:spPr>
        <p:txBody>
          <a:bodyPr>
            <a:normAutofit/>
          </a:bodyPr>
          <a:lstStyle/>
          <a:p>
            <a:r>
              <a:rPr lang="de-DE">
                <a:solidFill>
                  <a:srgbClr val="FFFFFF"/>
                </a:solidFill>
              </a:rPr>
              <a:t>Zuständigkeit gem. § 12 C Abs. 2 Nr. 2 GBO</a:t>
            </a:r>
          </a:p>
        </p:txBody>
      </p:sp>
      <p:sp>
        <p:nvSpPr>
          <p:cNvPr id="3" name="Inhaltsplatzhalter 2">
            <a:extLst>
              <a:ext uri="{FF2B5EF4-FFF2-40B4-BE49-F238E27FC236}">
                <a16:creationId xmlns:a16="http://schemas.microsoft.com/office/drawing/2014/main" id="{EFEA4AA2-0804-4DB1-9835-AF993A5A63C8}"/>
              </a:ext>
            </a:extLst>
          </p:cNvPr>
          <p:cNvSpPr>
            <a:spLocks noGrp="1"/>
          </p:cNvSpPr>
          <p:nvPr>
            <p:ph idx="1"/>
          </p:nvPr>
        </p:nvSpPr>
        <p:spPr>
          <a:xfrm>
            <a:off x="6090574" y="801866"/>
            <a:ext cx="5306084" cy="5230634"/>
          </a:xfrm>
        </p:spPr>
        <p:txBody>
          <a:bodyPr anchor="ctr">
            <a:normAutofit/>
          </a:bodyPr>
          <a:lstStyle/>
          <a:p>
            <a:r>
              <a:rPr lang="de-DE" sz="2400" dirty="0">
                <a:solidFill>
                  <a:srgbClr val="000000"/>
                </a:solidFill>
              </a:rPr>
              <a:t>Die Tätigkeit des </a:t>
            </a:r>
            <a:r>
              <a:rPr lang="de-DE" sz="2400" dirty="0" err="1">
                <a:solidFill>
                  <a:srgbClr val="000000"/>
                </a:solidFill>
              </a:rPr>
              <a:t>UdG</a:t>
            </a:r>
            <a:r>
              <a:rPr lang="de-DE" sz="2400" dirty="0">
                <a:solidFill>
                  <a:srgbClr val="000000"/>
                </a:solidFill>
              </a:rPr>
              <a:t> im Fortführungsverfahren stellt keine Grundbuchberichtigung dar, sondern lediglich ein Richtigstellungsverfahren. Der Fortführungsnachweis ist ein Verwaltungsakt, an den das Grundbuchamt gebunden ist. Siegel und Unterschrift sind deshalb nicht erforderlich.</a:t>
            </a:r>
          </a:p>
          <a:p>
            <a:endParaRPr lang="de-DE" sz="2400" dirty="0">
              <a:solidFill>
                <a:srgbClr val="000000"/>
              </a:solidFill>
            </a:endParaRPr>
          </a:p>
        </p:txBody>
      </p:sp>
    </p:spTree>
    <p:extLst>
      <p:ext uri="{BB962C8B-B14F-4D97-AF65-F5344CB8AC3E}">
        <p14:creationId xmlns:p14="http://schemas.microsoft.com/office/powerpoint/2010/main" val="239667852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A1470FF-85E4-44CA-85AF-59270C2377ED}"/>
              </a:ext>
            </a:extLst>
          </p:cNvPr>
          <p:cNvSpPr>
            <a:spLocks noGrp="1"/>
          </p:cNvSpPr>
          <p:nvPr>
            <p:ph type="title"/>
          </p:nvPr>
        </p:nvSpPr>
        <p:spPr>
          <a:xfrm>
            <a:off x="640079" y="2053641"/>
            <a:ext cx="3669161" cy="2760098"/>
          </a:xfrm>
        </p:spPr>
        <p:txBody>
          <a:bodyPr>
            <a:normAutofit/>
          </a:bodyPr>
          <a:lstStyle/>
          <a:p>
            <a:r>
              <a:rPr lang="de-DE" sz="3100">
                <a:solidFill>
                  <a:srgbClr val="FFFFFF"/>
                </a:solidFill>
              </a:rPr>
              <a:t>Bestandsberichtigung</a:t>
            </a:r>
          </a:p>
        </p:txBody>
      </p:sp>
      <p:sp>
        <p:nvSpPr>
          <p:cNvPr id="3" name="Inhaltsplatzhalter 2">
            <a:extLst>
              <a:ext uri="{FF2B5EF4-FFF2-40B4-BE49-F238E27FC236}">
                <a16:creationId xmlns:a16="http://schemas.microsoft.com/office/drawing/2014/main" id="{0FADE44A-45C9-4B5D-BED6-34FC328E1627}"/>
              </a:ext>
            </a:extLst>
          </p:cNvPr>
          <p:cNvSpPr>
            <a:spLocks noGrp="1"/>
          </p:cNvSpPr>
          <p:nvPr>
            <p:ph idx="1"/>
          </p:nvPr>
        </p:nvSpPr>
        <p:spPr>
          <a:xfrm>
            <a:off x="6090574" y="801866"/>
            <a:ext cx="5306084" cy="5230634"/>
          </a:xfrm>
        </p:spPr>
        <p:txBody>
          <a:bodyPr anchor="ctr">
            <a:normAutofit fontScale="92500"/>
          </a:bodyPr>
          <a:lstStyle/>
          <a:p>
            <a:r>
              <a:rPr lang="de-DE" sz="2200" dirty="0">
                <a:solidFill>
                  <a:srgbClr val="000000"/>
                </a:solidFill>
              </a:rPr>
              <a:t>Die Bestandsangaben sind in der Weise zu berichtigen, dass die bisherige Angabe rot unterstrichen wird (Rötung) und die neue Angabe an geeigneter Stelle eingetragen wird.</a:t>
            </a:r>
          </a:p>
          <a:p>
            <a:r>
              <a:rPr lang="de-DE" sz="2200" dirty="0">
                <a:solidFill>
                  <a:srgbClr val="000000"/>
                </a:solidFill>
              </a:rPr>
              <a:t>Der </a:t>
            </a:r>
            <a:r>
              <a:rPr lang="de-DE" sz="2200" dirty="0" err="1">
                <a:solidFill>
                  <a:srgbClr val="000000"/>
                </a:solidFill>
              </a:rPr>
              <a:t>Udg</a:t>
            </a:r>
            <a:r>
              <a:rPr lang="de-DE" sz="2200" dirty="0">
                <a:solidFill>
                  <a:srgbClr val="000000"/>
                </a:solidFill>
              </a:rPr>
              <a:t> ist zuständig für Veränderungen in der Grundbuchbeschreibung, Gemarkung, Flurnummer, Flurstücknummer, Lagebezeichnung und tatsächlicher Nutzung, Flurstückfläche und Änderungen nach Zerlegung oder Verschmelzung von Flurstücken. </a:t>
            </a:r>
          </a:p>
          <a:p>
            <a:r>
              <a:rPr lang="de-DE" sz="2200" dirty="0">
                <a:solidFill>
                  <a:srgbClr val="000000"/>
                </a:solidFill>
              </a:rPr>
              <a:t>Achtung: Sollen Flurstücke verschmolzen werden und sind diese unterschiedlich belastet, ist immer der Rechtspfleger zuständig.</a:t>
            </a:r>
          </a:p>
          <a:p>
            <a:r>
              <a:rPr lang="de-DE" sz="2200" dirty="0">
                <a:solidFill>
                  <a:srgbClr val="000000"/>
                </a:solidFill>
              </a:rPr>
              <a:t>Das sind alles keine Veränderungen rechtlicher Art</a:t>
            </a:r>
          </a:p>
        </p:txBody>
      </p:sp>
    </p:spTree>
    <p:extLst>
      <p:ext uri="{BB962C8B-B14F-4D97-AF65-F5344CB8AC3E}">
        <p14:creationId xmlns:p14="http://schemas.microsoft.com/office/powerpoint/2010/main" val="3043019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C305AA9-8C5E-4D42-A5B1-5457DB70EF6A}"/>
              </a:ext>
            </a:extLst>
          </p:cNvPr>
          <p:cNvSpPr>
            <a:spLocks noGrp="1"/>
          </p:cNvSpPr>
          <p:nvPr>
            <p:ph type="title"/>
          </p:nvPr>
        </p:nvSpPr>
        <p:spPr>
          <a:xfrm>
            <a:off x="686834" y="591344"/>
            <a:ext cx="3200400" cy="5585619"/>
          </a:xfrm>
        </p:spPr>
        <p:txBody>
          <a:bodyPr>
            <a:normAutofit/>
          </a:bodyPr>
          <a:lstStyle/>
          <a:p>
            <a:r>
              <a:rPr lang="de-DE" sz="2800">
                <a:solidFill>
                  <a:srgbClr val="FFFFFF"/>
                </a:solidFill>
              </a:rPr>
              <a:t>Erscheinungsformen des Eigentums</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94848DD3-4009-4102-8356-979540B7364A}"/>
              </a:ext>
            </a:extLst>
          </p:cNvPr>
          <p:cNvSpPr>
            <a:spLocks noGrp="1"/>
          </p:cNvSpPr>
          <p:nvPr>
            <p:ph idx="1"/>
          </p:nvPr>
        </p:nvSpPr>
        <p:spPr>
          <a:xfrm>
            <a:off x="4447308" y="591344"/>
            <a:ext cx="6906491" cy="5585619"/>
          </a:xfrm>
        </p:spPr>
        <p:txBody>
          <a:bodyPr anchor="ctr">
            <a:normAutofit/>
          </a:bodyPr>
          <a:lstStyle/>
          <a:p>
            <a:r>
              <a:rPr lang="de-DE" dirty="0"/>
              <a:t>Das wichtigste Recht an einem Grundstück ist das Eigentumsrecht.</a:t>
            </a:r>
          </a:p>
          <a:p>
            <a:r>
              <a:rPr lang="de-DE" dirty="0"/>
              <a:t>§ 903 BGB Befugnisse des Eigentümers</a:t>
            </a:r>
          </a:p>
          <a:p>
            <a:endParaRPr lang="de-DE" dirty="0"/>
          </a:p>
          <a:p>
            <a:r>
              <a:rPr lang="de-DE" dirty="0"/>
              <a:t>Das Eigentumsrecht ist ein absolutes Recht (Vollrecht). Nur der Eigentümer darf das Grundstück verschenken oder verkaufen, also über das Grundstück verfügen.</a:t>
            </a:r>
          </a:p>
          <a:p>
            <a:endParaRPr lang="de-DE" dirty="0"/>
          </a:p>
        </p:txBody>
      </p:sp>
    </p:spTree>
    <p:extLst>
      <p:ext uri="{BB962C8B-B14F-4D97-AF65-F5344CB8AC3E}">
        <p14:creationId xmlns:p14="http://schemas.microsoft.com/office/powerpoint/2010/main" val="160233681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EBADBCA-DA20-4279-93C6-011DEF18AA7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el 1">
            <a:extLst>
              <a:ext uri="{FF2B5EF4-FFF2-40B4-BE49-F238E27FC236}">
                <a16:creationId xmlns:a16="http://schemas.microsoft.com/office/drawing/2014/main" id="{8AD87915-FAA8-4163-AF0F-154F04369FBF}"/>
              </a:ext>
            </a:extLst>
          </p:cNvPr>
          <p:cNvSpPr>
            <a:spLocks noGrp="1"/>
          </p:cNvSpPr>
          <p:nvPr>
            <p:ph type="title"/>
          </p:nvPr>
        </p:nvSpPr>
        <p:spPr>
          <a:xfrm>
            <a:off x="640080" y="1243013"/>
            <a:ext cx="3855720" cy="4371974"/>
          </a:xfrm>
        </p:spPr>
        <p:txBody>
          <a:bodyPr>
            <a:normAutofit/>
          </a:bodyPr>
          <a:lstStyle/>
          <a:p>
            <a:r>
              <a:rPr lang="de-DE" sz="3100">
                <a:solidFill>
                  <a:srgbClr val="FFFFFF"/>
                </a:solidFill>
              </a:rPr>
              <a:t>Bestandsberichtigung</a:t>
            </a:r>
          </a:p>
        </p:txBody>
      </p:sp>
      <p:sp>
        <p:nvSpPr>
          <p:cNvPr id="12" name="Rectangle 11">
            <a:extLst>
              <a:ext uri="{FF2B5EF4-FFF2-40B4-BE49-F238E27FC236}">
                <a16:creationId xmlns:a16="http://schemas.microsoft.com/office/drawing/2014/main" id="{4735DC46-5663-471D-AADB-81E00E65BC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16866E2-35C1-4B85-8EAA-7587E4F9401E}"/>
              </a:ext>
            </a:extLst>
          </p:cNvPr>
          <p:cNvSpPr>
            <a:spLocks noGrp="1"/>
          </p:cNvSpPr>
          <p:nvPr>
            <p:ph idx="1"/>
          </p:nvPr>
        </p:nvSpPr>
        <p:spPr>
          <a:xfrm>
            <a:off x="6172200" y="804672"/>
            <a:ext cx="5221224" cy="5230368"/>
          </a:xfrm>
        </p:spPr>
        <p:txBody>
          <a:bodyPr anchor="ctr">
            <a:normAutofit/>
          </a:bodyPr>
          <a:lstStyle/>
          <a:p>
            <a:r>
              <a:rPr lang="de-DE" sz="2400" dirty="0">
                <a:solidFill>
                  <a:srgbClr val="000000"/>
                </a:solidFill>
              </a:rPr>
              <a:t>Der Rechtspfleger ist zuständig:</a:t>
            </a:r>
          </a:p>
          <a:p>
            <a:r>
              <a:rPr lang="de-DE" sz="2400" dirty="0">
                <a:solidFill>
                  <a:srgbClr val="000000"/>
                </a:solidFill>
              </a:rPr>
              <a:t>Vereinigung von Grundstücken § 5 GBO</a:t>
            </a:r>
          </a:p>
          <a:p>
            <a:r>
              <a:rPr lang="de-DE" sz="2400" dirty="0">
                <a:solidFill>
                  <a:srgbClr val="000000"/>
                </a:solidFill>
              </a:rPr>
              <a:t>Zuschreibung eines Grundstücks</a:t>
            </a:r>
          </a:p>
          <a:p>
            <a:r>
              <a:rPr lang="de-DE" sz="2400" dirty="0">
                <a:solidFill>
                  <a:srgbClr val="000000"/>
                </a:solidFill>
              </a:rPr>
              <a:t>Verschmelzung von Flurstücken ( wenn sie unterschiedlich belastet sind)</a:t>
            </a:r>
          </a:p>
        </p:txBody>
      </p:sp>
    </p:spTree>
    <p:extLst>
      <p:ext uri="{BB962C8B-B14F-4D97-AF65-F5344CB8AC3E}">
        <p14:creationId xmlns:p14="http://schemas.microsoft.com/office/powerpoint/2010/main" val="6918976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5536A93-8121-4817-9646-B7BA78B494FF}"/>
              </a:ext>
            </a:extLst>
          </p:cNvPr>
          <p:cNvSpPr>
            <a:spLocks noGrp="1"/>
          </p:cNvSpPr>
          <p:nvPr>
            <p:ph type="title"/>
          </p:nvPr>
        </p:nvSpPr>
        <p:spPr>
          <a:xfrm>
            <a:off x="838200" y="963877"/>
            <a:ext cx="3494362" cy="4930246"/>
          </a:xfrm>
        </p:spPr>
        <p:txBody>
          <a:bodyPr>
            <a:normAutofit/>
          </a:bodyPr>
          <a:lstStyle/>
          <a:p>
            <a:pPr algn="r"/>
            <a:r>
              <a:rPr lang="de-DE" sz="3100">
                <a:solidFill>
                  <a:schemeClr val="accent1"/>
                </a:solidFill>
              </a:rPr>
              <a:t>Eröffnung des Insolvenzverfahrens § 12 C Abs. 2 Nr. 3 GBO</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18F7B4CA-F226-4106-AC9D-21561C96B4EF}"/>
              </a:ext>
            </a:extLst>
          </p:cNvPr>
          <p:cNvSpPr>
            <a:spLocks noGrp="1"/>
          </p:cNvSpPr>
          <p:nvPr>
            <p:ph idx="1"/>
          </p:nvPr>
        </p:nvSpPr>
        <p:spPr>
          <a:xfrm>
            <a:off x="4976031" y="963877"/>
            <a:ext cx="6377769" cy="4930246"/>
          </a:xfrm>
        </p:spPr>
        <p:txBody>
          <a:bodyPr anchor="ctr">
            <a:normAutofit/>
          </a:bodyPr>
          <a:lstStyle/>
          <a:p>
            <a:r>
              <a:rPr lang="de-DE" sz="2400"/>
              <a:t>Das Insolvenzverfahren ist ein Verfahren der Zwangsvollstreckung, aber keine Einzelvollstreckung, sondern eine Gesamtvermögensvollstreckung über das gesamte Vermögen.</a:t>
            </a:r>
          </a:p>
          <a:p>
            <a:r>
              <a:rPr lang="de-DE" sz="2400"/>
              <a:t>Der Gläubiger benötigt keinen Titel, sondern die Forderungen sind beim Insolvenzverwalter anzumelden.</a:t>
            </a:r>
          </a:p>
          <a:p>
            <a:r>
              <a:rPr lang="de-DE" sz="2400"/>
              <a:t>Sie werden in der sog. Tabelle verzeichnet und in einem gerichtlichen Termin überprüft.</a:t>
            </a:r>
          </a:p>
          <a:p>
            <a:r>
              <a:rPr lang="de-DE" sz="2400"/>
              <a:t>Der Auszug der Insolvenztabelle stellt den Vollstreckungstitel dar.</a:t>
            </a:r>
          </a:p>
          <a:p>
            <a:endParaRPr lang="de-DE" sz="2400"/>
          </a:p>
        </p:txBody>
      </p:sp>
    </p:spTree>
    <p:extLst>
      <p:ext uri="{BB962C8B-B14F-4D97-AF65-F5344CB8AC3E}">
        <p14:creationId xmlns:p14="http://schemas.microsoft.com/office/powerpoint/2010/main" val="411263366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3E2B02-B97C-48FE-BF7D-C35922C48E7D}"/>
              </a:ext>
            </a:extLst>
          </p:cNvPr>
          <p:cNvSpPr>
            <a:spLocks noGrp="1"/>
          </p:cNvSpPr>
          <p:nvPr>
            <p:ph type="title"/>
          </p:nvPr>
        </p:nvSpPr>
        <p:spPr>
          <a:xfrm>
            <a:off x="838200" y="963877"/>
            <a:ext cx="3494362" cy="4930246"/>
          </a:xfrm>
        </p:spPr>
        <p:txBody>
          <a:bodyPr>
            <a:normAutofit/>
          </a:bodyPr>
          <a:lstStyle/>
          <a:p>
            <a:pPr algn="r"/>
            <a:r>
              <a:rPr lang="de-DE">
                <a:solidFill>
                  <a:schemeClr val="accent1"/>
                </a:solidFill>
              </a:rPr>
              <a:t>Zuständigkeit § 21, 22 InsO</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34185BB4-55F6-46F4-A842-46512DA42E3E}"/>
              </a:ext>
            </a:extLst>
          </p:cNvPr>
          <p:cNvSpPr>
            <a:spLocks noGrp="1"/>
          </p:cNvSpPr>
          <p:nvPr>
            <p:ph idx="1"/>
          </p:nvPr>
        </p:nvSpPr>
        <p:spPr>
          <a:xfrm>
            <a:off x="4976031" y="963877"/>
            <a:ext cx="6377769" cy="4930246"/>
          </a:xfrm>
        </p:spPr>
        <p:txBody>
          <a:bodyPr anchor="ctr">
            <a:normAutofit/>
          </a:bodyPr>
          <a:lstStyle/>
          <a:p>
            <a:r>
              <a:rPr lang="de-DE" sz="2400" dirty="0"/>
              <a:t>Zuständig für die Eintragung des Vermerks über die Eröffnung des Insolvenzverfahrens und deren Löschung ist der </a:t>
            </a:r>
            <a:r>
              <a:rPr lang="de-DE" sz="2400" dirty="0" err="1"/>
              <a:t>UdG</a:t>
            </a:r>
            <a:r>
              <a:rPr lang="de-DE" sz="2400" dirty="0"/>
              <a:t>, wenn das Ersuchen vom Insolvenzgericht kommt.</a:t>
            </a:r>
          </a:p>
          <a:p>
            <a:r>
              <a:rPr lang="de-DE" sz="2400" dirty="0"/>
              <a:t>Stellt der Insolvenzverwalter den Antrag, so ist der Rechtspfleger zuständig- auch bei der Löschung</a:t>
            </a:r>
          </a:p>
          <a:p>
            <a:endParaRPr lang="de-DE" sz="2400" dirty="0"/>
          </a:p>
        </p:txBody>
      </p:sp>
    </p:spTree>
    <p:extLst>
      <p:ext uri="{BB962C8B-B14F-4D97-AF65-F5344CB8AC3E}">
        <p14:creationId xmlns:p14="http://schemas.microsoft.com/office/powerpoint/2010/main" val="219132491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E17D9AB-2C00-403F-93D8-7A910AC7B9D0}"/>
              </a:ext>
            </a:extLst>
          </p:cNvPr>
          <p:cNvSpPr>
            <a:spLocks noGrp="1"/>
          </p:cNvSpPr>
          <p:nvPr>
            <p:ph type="title"/>
          </p:nvPr>
        </p:nvSpPr>
        <p:spPr>
          <a:xfrm>
            <a:off x="838200" y="963877"/>
            <a:ext cx="3494362" cy="4930246"/>
          </a:xfrm>
        </p:spPr>
        <p:txBody>
          <a:bodyPr>
            <a:normAutofit/>
          </a:bodyPr>
          <a:lstStyle/>
          <a:p>
            <a:pPr algn="r"/>
            <a:r>
              <a:rPr lang="de-DE">
                <a:solidFill>
                  <a:schemeClr val="accent1"/>
                </a:solidFill>
              </a:rPr>
              <a:t>Wirkung der Eintragung</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95289910-AE46-4DC2-B75D-5FA98F6B4D9A}"/>
              </a:ext>
            </a:extLst>
          </p:cNvPr>
          <p:cNvSpPr>
            <a:spLocks noGrp="1"/>
          </p:cNvSpPr>
          <p:nvPr>
            <p:ph idx="1"/>
          </p:nvPr>
        </p:nvSpPr>
        <p:spPr>
          <a:xfrm>
            <a:off x="4976031" y="963877"/>
            <a:ext cx="6377769" cy="4930246"/>
          </a:xfrm>
        </p:spPr>
        <p:txBody>
          <a:bodyPr anchor="ctr">
            <a:normAutofit/>
          </a:bodyPr>
          <a:lstStyle/>
          <a:p>
            <a:r>
              <a:rPr lang="de-DE" sz="2200" dirty="0"/>
              <a:t>Durch die Eintragung des Insolvenzvermerks tritt eine Sperre des Grundbuchs derart ein, dass nach der Eröffnung des Insolvenzverfahrens getroffene oder beim Grundbuchamt eingereichte Verfügungen nicht vollzogen werden dürfen, daher auch die Angabe der Uhrzeit über die Eröffnung des Insolvenz im Beschluss.</a:t>
            </a:r>
          </a:p>
          <a:p>
            <a:r>
              <a:rPr lang="de-DE" sz="2200" dirty="0"/>
              <a:t>Wenn vor dem Ersuchen der Insolvenzeröffnung noch unerledigte Anträge vorliegen, ist das weitere Verfahren mit dem zuständigen Rechtspfleger abzusprechen</a:t>
            </a:r>
          </a:p>
          <a:p>
            <a:r>
              <a:rPr lang="de-DE" sz="2200" dirty="0"/>
              <a:t>Das Ersuchen ist umgehend dem Rechtspfleger vorzulegen.</a:t>
            </a:r>
          </a:p>
        </p:txBody>
      </p:sp>
    </p:spTree>
    <p:extLst>
      <p:ext uri="{BB962C8B-B14F-4D97-AF65-F5344CB8AC3E}">
        <p14:creationId xmlns:p14="http://schemas.microsoft.com/office/powerpoint/2010/main" val="412361597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64BC137-A7AA-4E71-85B6-7325857C9193}"/>
              </a:ext>
            </a:extLst>
          </p:cNvPr>
          <p:cNvSpPr>
            <a:spLocks noGrp="1"/>
          </p:cNvSpPr>
          <p:nvPr>
            <p:ph type="title"/>
          </p:nvPr>
        </p:nvSpPr>
        <p:spPr>
          <a:xfrm>
            <a:off x="838200" y="963877"/>
            <a:ext cx="3494362" cy="4930246"/>
          </a:xfrm>
        </p:spPr>
        <p:txBody>
          <a:bodyPr>
            <a:normAutofit/>
          </a:bodyPr>
          <a:lstStyle/>
          <a:p>
            <a:pPr algn="r"/>
            <a:r>
              <a:rPr lang="de-DE">
                <a:solidFill>
                  <a:schemeClr val="accent1"/>
                </a:solidFill>
              </a:rPr>
              <a:t>Prüfung des Ersuchens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DE1C9901-35DA-4CF6-AA13-DCAB79C64D45}"/>
              </a:ext>
            </a:extLst>
          </p:cNvPr>
          <p:cNvSpPr>
            <a:spLocks noGrp="1"/>
          </p:cNvSpPr>
          <p:nvPr>
            <p:ph idx="1"/>
          </p:nvPr>
        </p:nvSpPr>
        <p:spPr>
          <a:xfrm>
            <a:off x="4976031" y="963877"/>
            <a:ext cx="6377769" cy="4930246"/>
          </a:xfrm>
        </p:spPr>
        <p:txBody>
          <a:bodyPr anchor="ctr">
            <a:normAutofit/>
          </a:bodyPr>
          <a:lstStyle/>
          <a:p>
            <a:r>
              <a:rPr lang="de-DE" sz="2400" dirty="0"/>
              <a:t>Das Ersuchen muss geprüft werden: </a:t>
            </a:r>
          </a:p>
          <a:p>
            <a:r>
              <a:rPr lang="de-DE" sz="2400" dirty="0"/>
              <a:t>Unterschrift, Siegel und ob das Grundstück richtig bezeichnet ist.</a:t>
            </a:r>
          </a:p>
          <a:p>
            <a:r>
              <a:rPr lang="de-DE" sz="2400" dirty="0"/>
              <a:t>Allerdings muss hier zusätzlich geprüft werden, ob der eingetragene Eigentümer oder Berechtigte mit dem Schuldner übereinstimmt.</a:t>
            </a:r>
          </a:p>
          <a:p>
            <a:r>
              <a:rPr lang="de-DE" sz="2400" dirty="0"/>
              <a:t>Liegt keine Übereinstimmung vor, ist das Ersuchen zurückzuweisen.</a:t>
            </a:r>
          </a:p>
        </p:txBody>
      </p:sp>
    </p:spTree>
    <p:extLst>
      <p:ext uri="{BB962C8B-B14F-4D97-AF65-F5344CB8AC3E}">
        <p14:creationId xmlns:p14="http://schemas.microsoft.com/office/powerpoint/2010/main" val="246244591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D746911-F32E-4D2A-B11A-0574092D3BB9}"/>
              </a:ext>
            </a:extLst>
          </p:cNvPr>
          <p:cNvSpPr>
            <a:spLocks noGrp="1"/>
          </p:cNvSpPr>
          <p:nvPr>
            <p:ph type="title"/>
          </p:nvPr>
        </p:nvSpPr>
        <p:spPr>
          <a:xfrm>
            <a:off x="838200" y="963877"/>
            <a:ext cx="3494362" cy="4930246"/>
          </a:xfrm>
        </p:spPr>
        <p:txBody>
          <a:bodyPr>
            <a:normAutofit/>
          </a:bodyPr>
          <a:lstStyle/>
          <a:p>
            <a:pPr algn="r"/>
            <a:r>
              <a:rPr lang="de-DE">
                <a:solidFill>
                  <a:schemeClr val="accent1"/>
                </a:solidFill>
              </a:rPr>
              <a:t>Eintragung</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9D3EB817-62FE-446B-BF98-A78809BBF726}"/>
              </a:ext>
            </a:extLst>
          </p:cNvPr>
          <p:cNvSpPr>
            <a:spLocks noGrp="1"/>
          </p:cNvSpPr>
          <p:nvPr>
            <p:ph idx="1"/>
          </p:nvPr>
        </p:nvSpPr>
        <p:spPr>
          <a:xfrm>
            <a:off x="4976031" y="963877"/>
            <a:ext cx="6377769" cy="4930246"/>
          </a:xfrm>
        </p:spPr>
        <p:txBody>
          <a:bodyPr anchor="ctr">
            <a:normAutofit/>
          </a:bodyPr>
          <a:lstStyle/>
          <a:p>
            <a:r>
              <a:rPr lang="de-DE" sz="2400" dirty="0"/>
              <a:t>Der </a:t>
            </a:r>
            <a:r>
              <a:rPr lang="de-DE" sz="2400" dirty="0" smtClean="0"/>
              <a:t>Insolvenzvermerk kann </a:t>
            </a:r>
            <a:r>
              <a:rPr lang="de-DE" sz="2400" dirty="0"/>
              <a:t>sowohl in Abt. II als auch in Abt. III eingetragen werden.</a:t>
            </a:r>
          </a:p>
          <a:p>
            <a:r>
              <a:rPr lang="de-DE" sz="2400" dirty="0"/>
              <a:t>In Abt. II wenn der Gesamtschuldner der Eigentümer des Grundstücks ist.</a:t>
            </a:r>
          </a:p>
          <a:p>
            <a:r>
              <a:rPr lang="de-DE" sz="2400" dirty="0"/>
              <a:t>Ist das Verfahren über einen Berechtigten aus Abt. II einzutragen, dann in Abt. II aber in die Veränderungsspalte.</a:t>
            </a:r>
          </a:p>
          <a:p>
            <a:r>
              <a:rPr lang="de-DE" sz="2400" dirty="0"/>
              <a:t>In Abt. III, wenn der Gemeinschuldner der Gläubiger ist. Dort dann auch in der Veränderungsspalte</a:t>
            </a:r>
          </a:p>
        </p:txBody>
      </p:sp>
    </p:spTree>
    <p:extLst>
      <p:ext uri="{BB962C8B-B14F-4D97-AF65-F5344CB8AC3E}">
        <p14:creationId xmlns:p14="http://schemas.microsoft.com/office/powerpoint/2010/main" val="10825764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78B8406-1FCC-4806-8273-604C439379AC}"/>
              </a:ext>
            </a:extLst>
          </p:cNvPr>
          <p:cNvSpPr>
            <a:spLocks noGrp="1"/>
          </p:cNvSpPr>
          <p:nvPr>
            <p:ph type="title"/>
          </p:nvPr>
        </p:nvSpPr>
        <p:spPr>
          <a:xfrm>
            <a:off x="838200" y="963877"/>
            <a:ext cx="3494362" cy="4930246"/>
          </a:xfrm>
        </p:spPr>
        <p:txBody>
          <a:bodyPr>
            <a:normAutofit/>
          </a:bodyPr>
          <a:lstStyle/>
          <a:p>
            <a:pPr algn="r"/>
            <a:r>
              <a:rPr lang="de-DE" sz="4100">
                <a:solidFill>
                  <a:schemeClr val="accent1"/>
                </a:solidFill>
              </a:rPr>
              <a:t>Eintragungstext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E2AA0A15-CF10-48F6-AEDE-268938DEA576}"/>
              </a:ext>
            </a:extLst>
          </p:cNvPr>
          <p:cNvSpPr>
            <a:spLocks noGrp="1"/>
          </p:cNvSpPr>
          <p:nvPr>
            <p:ph idx="1"/>
          </p:nvPr>
        </p:nvSpPr>
        <p:spPr>
          <a:xfrm>
            <a:off x="4976031" y="963877"/>
            <a:ext cx="6377769" cy="4930246"/>
          </a:xfrm>
        </p:spPr>
        <p:txBody>
          <a:bodyPr anchor="ctr">
            <a:normAutofit/>
          </a:bodyPr>
          <a:lstStyle/>
          <a:p>
            <a:r>
              <a:rPr lang="de-DE" sz="1900" dirty="0"/>
              <a:t>Der Text lautet dann:</a:t>
            </a:r>
          </a:p>
          <a:p>
            <a:r>
              <a:rPr lang="de-DE" sz="1900" dirty="0"/>
              <a:t>„Hinsichtlich des Vermögens des /der…..ist das Insolvenzverfahren eröffnet. Amtsgericht….., Aktenzeichen. </a:t>
            </a:r>
            <a:r>
              <a:rPr lang="de-DE" sz="1900" dirty="0" smtClean="0"/>
              <a:t>Eingetragen am… </a:t>
            </a:r>
            <a:r>
              <a:rPr lang="de-DE" sz="1900" dirty="0"/>
              <a:t>und Unterschrift</a:t>
            </a:r>
          </a:p>
          <a:p>
            <a:r>
              <a:rPr lang="de-DE" sz="1900" dirty="0"/>
              <a:t>Im Eröffnungsverfahren kann das Insolvenzgericht dem Schuldner ein allgemeines Verfügungsverbot auferlegen oder anordnen, das Verfügungen des Schuldners nur mit Zustimmung des vorläufigen Insolvenzverwalters wirksam sind.</a:t>
            </a:r>
          </a:p>
          <a:p>
            <a:r>
              <a:rPr lang="de-DE" sz="1900" dirty="0"/>
              <a:t>„ Hinsichtlich des Vermögens des/der…..: Es besteht ein allgemeines Verfügungsverbot“</a:t>
            </a:r>
          </a:p>
          <a:p>
            <a:r>
              <a:rPr lang="de-DE" sz="1900" dirty="0"/>
              <a:t>Oder</a:t>
            </a:r>
          </a:p>
          <a:p>
            <a:r>
              <a:rPr lang="de-DE" sz="1900" dirty="0"/>
              <a:t>„Hinsichtlich des Vermögens des/der….: Verfügungen sind nur mit Zustimmung des vorläufigen Insolvenzverwalters wirksam gem. § 21 Abs. 2 Nr. 2 InsO, Amtsgericht, Aktenzeichen</a:t>
            </a:r>
          </a:p>
        </p:txBody>
      </p:sp>
    </p:spTree>
    <p:extLst>
      <p:ext uri="{BB962C8B-B14F-4D97-AF65-F5344CB8AC3E}">
        <p14:creationId xmlns:p14="http://schemas.microsoft.com/office/powerpoint/2010/main" val="404552757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3191F5-10E2-44B1-B947-10F48B688FE8}"/>
              </a:ext>
            </a:extLst>
          </p:cNvPr>
          <p:cNvSpPr>
            <a:spLocks noGrp="1"/>
          </p:cNvSpPr>
          <p:nvPr>
            <p:ph type="title"/>
          </p:nvPr>
        </p:nvSpPr>
        <p:spPr>
          <a:xfrm>
            <a:off x="838200" y="963877"/>
            <a:ext cx="3494362" cy="4930246"/>
          </a:xfrm>
        </p:spPr>
        <p:txBody>
          <a:bodyPr>
            <a:normAutofit/>
          </a:bodyPr>
          <a:lstStyle/>
          <a:p>
            <a:pPr algn="r"/>
            <a:r>
              <a:rPr lang="de-DE">
                <a:solidFill>
                  <a:schemeClr val="accent1"/>
                </a:solidFill>
              </a:rPr>
              <a:t>Eintragung</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68BDCB24-3E8A-45D8-8968-9452EB65EEA3}"/>
              </a:ext>
            </a:extLst>
          </p:cNvPr>
          <p:cNvSpPr>
            <a:spLocks noGrp="1"/>
          </p:cNvSpPr>
          <p:nvPr>
            <p:ph idx="1"/>
          </p:nvPr>
        </p:nvSpPr>
        <p:spPr>
          <a:xfrm>
            <a:off x="4976031" y="963877"/>
            <a:ext cx="6377769" cy="4930246"/>
          </a:xfrm>
        </p:spPr>
        <p:txBody>
          <a:bodyPr anchor="ctr">
            <a:normAutofit/>
          </a:bodyPr>
          <a:lstStyle/>
          <a:p>
            <a:r>
              <a:rPr lang="de-DE" sz="2200" dirty="0"/>
              <a:t>Das Ersuchen ist also sehr genau daraufhin zu prüfen, welcher Vermerk im Grundbuch eingetragen werden soll.</a:t>
            </a:r>
          </a:p>
          <a:p>
            <a:r>
              <a:rPr lang="de-DE" sz="2200" dirty="0"/>
              <a:t>Oft steht im Ersuchen, das um Ermittlung gebeten wird, ob noch weitere Grundstücke im Eigentum des Schuldners stehen. Es wird gebeten, auch dort die Eintragung vorzunehmen. Dies ist zulässig.</a:t>
            </a:r>
          </a:p>
          <a:p>
            <a:r>
              <a:rPr lang="de-DE" sz="2200" dirty="0"/>
              <a:t>Informiert über die Eintragungen werden die ersuchende Behörde, der Eigentümer und ist im Grundbuch schon eine Zwangsversteigerungsvermerk oder Verwaltung eingetragen, dann unbedingt die Abteilung zum dortigen Aktenzeichen</a:t>
            </a:r>
          </a:p>
        </p:txBody>
      </p:sp>
    </p:spTree>
    <p:extLst>
      <p:ext uri="{BB962C8B-B14F-4D97-AF65-F5344CB8AC3E}">
        <p14:creationId xmlns:p14="http://schemas.microsoft.com/office/powerpoint/2010/main" val="63768584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1C799903-48D5-4A31-A1A2-541072D97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9">
            <a:extLst>
              <a:ext uri="{FF2B5EF4-FFF2-40B4-BE49-F238E27FC236}">
                <a16:creationId xmlns:a16="http://schemas.microsoft.com/office/drawing/2014/main" id="{8EFFF109-FC58-4FD3-BE05-9775A1310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11">
            <a:extLst>
              <a:ext uri="{FF2B5EF4-FFF2-40B4-BE49-F238E27FC236}">
                <a16:creationId xmlns:a16="http://schemas.microsoft.com/office/drawing/2014/main" id="{E1B96AD6-92A9-4273-A62B-96A1C3E0BA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0E0FD18-627A-4186-BB64-73A31470AA85}"/>
              </a:ext>
            </a:extLst>
          </p:cNvPr>
          <p:cNvSpPr>
            <a:spLocks noGrp="1"/>
          </p:cNvSpPr>
          <p:nvPr>
            <p:ph type="title"/>
          </p:nvPr>
        </p:nvSpPr>
        <p:spPr>
          <a:xfrm>
            <a:off x="621792" y="1161288"/>
            <a:ext cx="3602736" cy="4526280"/>
          </a:xfrm>
        </p:spPr>
        <p:txBody>
          <a:bodyPr>
            <a:normAutofit/>
          </a:bodyPr>
          <a:lstStyle/>
          <a:p>
            <a:r>
              <a:rPr lang="de-DE" sz="1600"/>
              <a:t>Zwangsversteigerung/Zwangsverwaltung</a:t>
            </a:r>
          </a:p>
        </p:txBody>
      </p:sp>
      <p:sp>
        <p:nvSpPr>
          <p:cNvPr id="26" name="Rectangle 13">
            <a:extLst>
              <a:ext uri="{FF2B5EF4-FFF2-40B4-BE49-F238E27FC236}">
                <a16:creationId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A5B3A1DD-0D8D-4BE5-9C2D-6E0605BADD6D}"/>
              </a:ext>
            </a:extLst>
          </p:cNvPr>
          <p:cNvSpPr>
            <a:spLocks noGrp="1"/>
          </p:cNvSpPr>
          <p:nvPr>
            <p:ph idx="1"/>
          </p:nvPr>
        </p:nvSpPr>
        <p:spPr>
          <a:xfrm>
            <a:off x="5434149" y="932688"/>
            <a:ext cx="5916603" cy="4992624"/>
          </a:xfrm>
        </p:spPr>
        <p:txBody>
          <a:bodyPr anchor="ctr">
            <a:normAutofit/>
          </a:bodyPr>
          <a:lstStyle/>
          <a:p>
            <a:r>
              <a:rPr lang="de-DE" sz="2000" dirty="0"/>
              <a:t>Für die Zwangsvollstreckung in das unbewegliche Vermögen gibt es 3 Möglichkeiten:</a:t>
            </a:r>
          </a:p>
          <a:p>
            <a:r>
              <a:rPr lang="de-DE" sz="2000" dirty="0"/>
              <a:t>Eintragung einer Zwangsversteigerung</a:t>
            </a:r>
          </a:p>
          <a:p>
            <a:r>
              <a:rPr lang="de-DE" sz="2000" dirty="0"/>
              <a:t>Eintragung einer Zwangsverwaltung</a:t>
            </a:r>
          </a:p>
          <a:p>
            <a:r>
              <a:rPr lang="de-DE" sz="2000" dirty="0"/>
              <a:t>Eintragung einer Sicherungshypothek</a:t>
            </a:r>
          </a:p>
        </p:txBody>
      </p:sp>
    </p:spTree>
    <p:extLst>
      <p:ext uri="{BB962C8B-B14F-4D97-AF65-F5344CB8AC3E}">
        <p14:creationId xmlns:p14="http://schemas.microsoft.com/office/powerpoint/2010/main" val="396748382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665C439-C6A9-4257-86FA-2A4A5F4B34E2}"/>
              </a:ext>
            </a:extLst>
          </p:cNvPr>
          <p:cNvSpPr>
            <a:spLocks noGrp="1"/>
          </p:cNvSpPr>
          <p:nvPr>
            <p:ph type="title"/>
          </p:nvPr>
        </p:nvSpPr>
        <p:spPr>
          <a:xfrm>
            <a:off x="621792" y="1161288"/>
            <a:ext cx="3602736" cy="4526280"/>
          </a:xfrm>
        </p:spPr>
        <p:txBody>
          <a:bodyPr>
            <a:normAutofit/>
          </a:bodyPr>
          <a:lstStyle/>
          <a:p>
            <a:r>
              <a:rPr lang="de-DE" sz="3100"/>
              <a:t>Zwangsversteigerung</a:t>
            </a:r>
          </a:p>
        </p:txBody>
      </p:sp>
      <p:sp>
        <p:nvSpPr>
          <p:cNvPr id="14" name="Rectangle 13">
            <a:extLst>
              <a:ext uri="{FF2B5EF4-FFF2-40B4-BE49-F238E27FC236}">
                <a16:creationId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04A48EAD-AF66-4664-B4F2-1974BFF126F1}"/>
              </a:ext>
            </a:extLst>
          </p:cNvPr>
          <p:cNvSpPr>
            <a:spLocks noGrp="1"/>
          </p:cNvSpPr>
          <p:nvPr>
            <p:ph idx="1"/>
          </p:nvPr>
        </p:nvSpPr>
        <p:spPr>
          <a:xfrm>
            <a:off x="5434149" y="932688"/>
            <a:ext cx="5916603" cy="4992624"/>
          </a:xfrm>
        </p:spPr>
        <p:txBody>
          <a:bodyPr anchor="ctr">
            <a:normAutofit/>
          </a:bodyPr>
          <a:lstStyle/>
          <a:p>
            <a:r>
              <a:rPr lang="de-DE" sz="2000" dirty="0"/>
              <a:t>Im Wege der Zwangsversteigerung wird das Grundvermögen des Schuldners auf Antrag des Gläubigers zum Zwecke der Schuldentilgung verwertet.</a:t>
            </a:r>
          </a:p>
          <a:p>
            <a:r>
              <a:rPr lang="de-DE" sz="2000" dirty="0"/>
              <a:t>Der Eigentümer verliert sein Eigentum.</a:t>
            </a:r>
          </a:p>
          <a:p>
            <a:r>
              <a:rPr lang="de-DE" sz="2000" dirty="0"/>
              <a:t>Es müssen die Voraussetzungen der Zwangsvollstreckung vorliegen:</a:t>
            </a:r>
          </a:p>
          <a:p>
            <a:r>
              <a:rPr lang="de-DE" sz="2000" dirty="0"/>
              <a:t>Titel, Klausel, Zustellung</a:t>
            </a:r>
          </a:p>
          <a:p>
            <a:r>
              <a:rPr lang="de-DE" sz="2000" dirty="0"/>
              <a:t>Das Zwangsversteigerungsverfahren bewirkt ein relatives Verfügungsverbot, das Grundstück ist beschlagnahmt.</a:t>
            </a:r>
          </a:p>
        </p:txBody>
      </p:sp>
    </p:spTree>
    <p:extLst>
      <p:ext uri="{BB962C8B-B14F-4D97-AF65-F5344CB8AC3E}">
        <p14:creationId xmlns:p14="http://schemas.microsoft.com/office/powerpoint/2010/main" val="2401081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D7B0523-431A-4E87-AB9E-6D9B175F1859}"/>
              </a:ext>
            </a:extLst>
          </p:cNvPr>
          <p:cNvSpPr>
            <a:spLocks noGrp="1"/>
          </p:cNvSpPr>
          <p:nvPr>
            <p:ph type="title"/>
          </p:nvPr>
        </p:nvSpPr>
        <p:spPr>
          <a:xfrm>
            <a:off x="686834" y="591344"/>
            <a:ext cx="3200400" cy="5585619"/>
          </a:xfrm>
        </p:spPr>
        <p:txBody>
          <a:bodyPr>
            <a:normAutofit/>
          </a:bodyPr>
          <a:lstStyle/>
          <a:p>
            <a:r>
              <a:rPr lang="de-DE" sz="2800">
                <a:solidFill>
                  <a:srgbClr val="FFFFFF"/>
                </a:solidFill>
              </a:rPr>
              <a:t>Erscheinungsformen des Eigentums</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1A9C52F8-D664-4EDC-A51E-7667A974DD0A}"/>
              </a:ext>
            </a:extLst>
          </p:cNvPr>
          <p:cNvSpPr>
            <a:spLocks noGrp="1"/>
          </p:cNvSpPr>
          <p:nvPr>
            <p:ph idx="1"/>
          </p:nvPr>
        </p:nvSpPr>
        <p:spPr>
          <a:xfrm>
            <a:off x="4447308" y="591344"/>
            <a:ext cx="6906491" cy="5585619"/>
          </a:xfrm>
        </p:spPr>
        <p:txBody>
          <a:bodyPr anchor="ctr">
            <a:normAutofit/>
          </a:bodyPr>
          <a:lstStyle/>
          <a:p>
            <a:r>
              <a:rPr lang="de-DE" dirty="0"/>
              <a:t>Welche wesentlichen Bestandteile gehören zu einem Grundstück?</a:t>
            </a:r>
          </a:p>
          <a:p>
            <a:r>
              <a:rPr lang="de-DE" dirty="0"/>
              <a:t>§ 93 BGB Wesentliche Bestandteile einer Sache</a:t>
            </a:r>
          </a:p>
          <a:p>
            <a:r>
              <a:rPr lang="de-DE" dirty="0"/>
              <a:t>§ 94 BGB Wesentliche Bestandteile eines Grundstücks oder Gebäudes</a:t>
            </a:r>
          </a:p>
          <a:p>
            <a:r>
              <a:rPr lang="de-DE" dirty="0"/>
              <a:t>- Sachen die mit dem Grund und Boden fest verbunden sind, insbesondere Gebäude, Erzeugnisse eines Grundstücks, solange sie mit dem zusammenhängen (Pflanzen und Hecken)</a:t>
            </a:r>
          </a:p>
        </p:txBody>
      </p:sp>
    </p:spTree>
    <p:extLst>
      <p:ext uri="{BB962C8B-B14F-4D97-AF65-F5344CB8AC3E}">
        <p14:creationId xmlns:p14="http://schemas.microsoft.com/office/powerpoint/2010/main" val="57584101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7854645-5240-40AB-BC2D-6ECB14883AD4}"/>
              </a:ext>
            </a:extLst>
          </p:cNvPr>
          <p:cNvSpPr>
            <a:spLocks noGrp="1"/>
          </p:cNvSpPr>
          <p:nvPr>
            <p:ph type="title"/>
          </p:nvPr>
        </p:nvSpPr>
        <p:spPr>
          <a:xfrm>
            <a:off x="621792" y="1161288"/>
            <a:ext cx="3602736" cy="4526280"/>
          </a:xfrm>
        </p:spPr>
        <p:txBody>
          <a:bodyPr>
            <a:normAutofit/>
          </a:bodyPr>
          <a:lstStyle/>
          <a:p>
            <a:r>
              <a:rPr lang="de-DE" sz="3100"/>
              <a:t>Zwangsversteigerung</a:t>
            </a:r>
          </a:p>
        </p:txBody>
      </p:sp>
      <p:sp>
        <p:nvSpPr>
          <p:cNvPr id="14" name="Rectangle 13">
            <a:extLst>
              <a:ext uri="{FF2B5EF4-FFF2-40B4-BE49-F238E27FC236}">
                <a16:creationId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8148E3E9-B1EC-4751-8C3E-20A059452EE5}"/>
              </a:ext>
            </a:extLst>
          </p:cNvPr>
          <p:cNvSpPr>
            <a:spLocks noGrp="1"/>
          </p:cNvSpPr>
          <p:nvPr>
            <p:ph idx="1"/>
          </p:nvPr>
        </p:nvSpPr>
        <p:spPr>
          <a:xfrm>
            <a:off x="5434149" y="932688"/>
            <a:ext cx="5916603" cy="4992624"/>
          </a:xfrm>
        </p:spPr>
        <p:txBody>
          <a:bodyPr anchor="ctr">
            <a:normAutofit/>
          </a:bodyPr>
          <a:lstStyle/>
          <a:p>
            <a:r>
              <a:rPr lang="de-DE" sz="2000" dirty="0"/>
              <a:t>Das relative Verfügungsverbot muss schnellstens im Grundbuch eingetragen werden, da sonst ein Dritter das Grundstück gutgläubig erwerben könnte.</a:t>
            </a:r>
          </a:p>
          <a:p>
            <a:r>
              <a:rPr lang="de-DE" sz="2000" dirty="0"/>
              <a:t>Mit Eintragung des Zwangsversteigerungsvermerkes wird der gute Glaube zerstört.</a:t>
            </a:r>
          </a:p>
          <a:p>
            <a:r>
              <a:rPr lang="de-DE" sz="2000" dirty="0"/>
              <a:t>Die Eintragung des Zwangsversteigerungsvermerkes stellt keine Grundbuchsperre dar, deshalb auch ein relatives Verfügungsverbot.</a:t>
            </a:r>
          </a:p>
          <a:p>
            <a:r>
              <a:rPr lang="de-DE" sz="2000" dirty="0"/>
              <a:t>Es können weiterhin Eintragungen vorgenommen werden.</a:t>
            </a:r>
          </a:p>
          <a:p>
            <a:r>
              <a:rPr lang="de-DE" sz="2000" dirty="0"/>
              <a:t>§ 22 ZVG</a:t>
            </a:r>
          </a:p>
        </p:txBody>
      </p:sp>
    </p:spTree>
    <p:extLst>
      <p:ext uri="{BB962C8B-B14F-4D97-AF65-F5344CB8AC3E}">
        <p14:creationId xmlns:p14="http://schemas.microsoft.com/office/powerpoint/2010/main" val="177185468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B0DB465-F9A6-4BF5-B8F9-67180EC67D98}"/>
              </a:ext>
            </a:extLst>
          </p:cNvPr>
          <p:cNvSpPr>
            <a:spLocks noGrp="1"/>
          </p:cNvSpPr>
          <p:nvPr>
            <p:ph type="title"/>
          </p:nvPr>
        </p:nvSpPr>
        <p:spPr>
          <a:xfrm>
            <a:off x="621792" y="1161288"/>
            <a:ext cx="3602736" cy="4526280"/>
          </a:xfrm>
        </p:spPr>
        <p:txBody>
          <a:bodyPr>
            <a:normAutofit/>
          </a:bodyPr>
          <a:lstStyle/>
          <a:p>
            <a:r>
              <a:rPr lang="de-DE" sz="3100"/>
              <a:t>Zwangsversteigerung</a:t>
            </a:r>
          </a:p>
        </p:txBody>
      </p:sp>
      <p:sp>
        <p:nvSpPr>
          <p:cNvPr id="14" name="Rectangle 13">
            <a:extLst>
              <a:ext uri="{FF2B5EF4-FFF2-40B4-BE49-F238E27FC236}">
                <a16:creationId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D4A3DE8B-F44B-4ED0-96F0-ADD71C058F6C}"/>
              </a:ext>
            </a:extLst>
          </p:cNvPr>
          <p:cNvSpPr>
            <a:spLocks noGrp="1"/>
          </p:cNvSpPr>
          <p:nvPr>
            <p:ph idx="1"/>
          </p:nvPr>
        </p:nvSpPr>
        <p:spPr>
          <a:xfrm>
            <a:off x="5434149" y="932688"/>
            <a:ext cx="5916603" cy="4992624"/>
          </a:xfrm>
        </p:spPr>
        <p:txBody>
          <a:bodyPr anchor="ctr">
            <a:normAutofit/>
          </a:bodyPr>
          <a:lstStyle/>
          <a:p>
            <a:r>
              <a:rPr lang="de-DE" sz="2000" dirty="0"/>
              <a:t>Die Beschlagnahme des Grundstücks wird wirksam, wenn:</a:t>
            </a:r>
          </a:p>
          <a:p>
            <a:r>
              <a:rPr lang="de-DE" sz="2000" dirty="0"/>
              <a:t>Die Zustellung an den Eigentümer erfolgt ist.</a:t>
            </a:r>
          </a:p>
          <a:p>
            <a:r>
              <a:rPr lang="de-DE" sz="2000" dirty="0"/>
              <a:t>Oder zu dem Zeitpunkt, wann das Ersuchen beim Grundbuchamt eingeht.</a:t>
            </a:r>
          </a:p>
          <a:p>
            <a:r>
              <a:rPr lang="de-DE" sz="2000" dirty="0"/>
              <a:t>Entscheidend ist der jeweils frühere Zeitpunkt der Beschlagnahme des Grundstücks.</a:t>
            </a:r>
          </a:p>
        </p:txBody>
      </p:sp>
    </p:spTree>
    <p:extLst>
      <p:ext uri="{BB962C8B-B14F-4D97-AF65-F5344CB8AC3E}">
        <p14:creationId xmlns:p14="http://schemas.microsoft.com/office/powerpoint/2010/main" val="135949260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75C4331-8CFA-4DC8-A6F0-C3F74A4E74C3}"/>
              </a:ext>
            </a:extLst>
          </p:cNvPr>
          <p:cNvSpPr>
            <a:spLocks noGrp="1"/>
          </p:cNvSpPr>
          <p:nvPr>
            <p:ph type="title"/>
          </p:nvPr>
        </p:nvSpPr>
        <p:spPr>
          <a:xfrm>
            <a:off x="621792" y="1161288"/>
            <a:ext cx="3602736" cy="4526280"/>
          </a:xfrm>
        </p:spPr>
        <p:txBody>
          <a:bodyPr>
            <a:normAutofit/>
          </a:bodyPr>
          <a:lstStyle/>
          <a:p>
            <a:r>
              <a:rPr lang="de-DE" sz="1600"/>
              <a:t>Zwangsversteigerung/Zwangsverwaltung</a:t>
            </a:r>
          </a:p>
        </p:txBody>
      </p:sp>
      <p:sp>
        <p:nvSpPr>
          <p:cNvPr id="14" name="Rectangle 13">
            <a:extLst>
              <a:ext uri="{FF2B5EF4-FFF2-40B4-BE49-F238E27FC236}">
                <a16:creationId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6321DACA-065C-4ECA-837B-CE45E2230410}"/>
              </a:ext>
            </a:extLst>
          </p:cNvPr>
          <p:cNvSpPr>
            <a:spLocks noGrp="1"/>
          </p:cNvSpPr>
          <p:nvPr>
            <p:ph idx="1"/>
          </p:nvPr>
        </p:nvSpPr>
        <p:spPr>
          <a:xfrm>
            <a:off x="5434149" y="932688"/>
            <a:ext cx="5916603" cy="4992624"/>
          </a:xfrm>
        </p:spPr>
        <p:txBody>
          <a:bodyPr anchor="ctr">
            <a:normAutofit/>
          </a:bodyPr>
          <a:lstStyle/>
          <a:p>
            <a:r>
              <a:rPr lang="de-DE" sz="2000" dirty="0"/>
              <a:t>Während sich bei der Zwangsversteigerung der Gläubiger aus der Substanz befriedigt, nämlich aus dem durch die Versteigerung erzielten Erlöses, dient die Zwangsverwaltung nur der Befriedigung aus den Erträgen, z.B. Mieten, Ernten etc.</a:t>
            </a:r>
          </a:p>
          <a:p>
            <a:r>
              <a:rPr lang="de-DE" sz="2000" dirty="0"/>
              <a:t>Der Eigentümer bleibt Eigentümer, verliert aber die Verfügungsbefugnis. Diese übt der Zwangsverwalter aus, der vom Gericht eingesetzt wurde.</a:t>
            </a:r>
          </a:p>
          <a:p>
            <a:r>
              <a:rPr lang="de-DE" sz="2000" dirty="0"/>
              <a:t>Er deckt aus den Erträgen die Kosten und befriedigt aus den Überschüssen die Gläubiger</a:t>
            </a:r>
          </a:p>
        </p:txBody>
      </p:sp>
    </p:spTree>
    <p:extLst>
      <p:ext uri="{BB962C8B-B14F-4D97-AF65-F5344CB8AC3E}">
        <p14:creationId xmlns:p14="http://schemas.microsoft.com/office/powerpoint/2010/main" val="337965745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F94DB05-53C6-48EA-9EF9-117A8FFE7CA2}"/>
              </a:ext>
            </a:extLst>
          </p:cNvPr>
          <p:cNvSpPr>
            <a:spLocks noGrp="1"/>
          </p:cNvSpPr>
          <p:nvPr>
            <p:ph type="title"/>
          </p:nvPr>
        </p:nvSpPr>
        <p:spPr>
          <a:xfrm>
            <a:off x="621792" y="1161288"/>
            <a:ext cx="3602736" cy="4526280"/>
          </a:xfrm>
        </p:spPr>
        <p:txBody>
          <a:bodyPr>
            <a:normAutofit/>
          </a:bodyPr>
          <a:lstStyle/>
          <a:p>
            <a:r>
              <a:rPr lang="de-DE" sz="1600"/>
              <a:t>Zwangsversteigerung/Zwangsverwaltung</a:t>
            </a:r>
          </a:p>
        </p:txBody>
      </p:sp>
      <p:sp>
        <p:nvSpPr>
          <p:cNvPr id="14" name="Rectangle 13">
            <a:extLst>
              <a:ext uri="{FF2B5EF4-FFF2-40B4-BE49-F238E27FC236}">
                <a16:creationId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487BF071-9322-4DBE-9C97-BDE152CA8698}"/>
              </a:ext>
            </a:extLst>
          </p:cNvPr>
          <p:cNvSpPr>
            <a:spLocks noGrp="1"/>
          </p:cNvSpPr>
          <p:nvPr>
            <p:ph idx="1"/>
          </p:nvPr>
        </p:nvSpPr>
        <p:spPr>
          <a:xfrm>
            <a:off x="5434149" y="932688"/>
            <a:ext cx="5916603" cy="4992624"/>
          </a:xfrm>
        </p:spPr>
        <p:txBody>
          <a:bodyPr anchor="ctr">
            <a:normAutofit/>
          </a:bodyPr>
          <a:lstStyle/>
          <a:p>
            <a:r>
              <a:rPr lang="de-DE" sz="2000" dirty="0"/>
              <a:t>Bei Ehepaaren oder bei Erbengemeinschaft kommt es vor, dass nur ein Eigentümer die Zwangsversteigerung zwecks Aufhebung der Gemeinschaft beantragt. Die anderen Eigentümer haben dagegen kein Widerspruchsrecht.</a:t>
            </a:r>
          </a:p>
          <a:p>
            <a:r>
              <a:rPr lang="de-DE" sz="2000" dirty="0"/>
              <a:t>Gehen die Ersuchen um Eintragung der Zwangsversteigerung und Zwangsverwaltung gleichzeitig ein, so wird zuerst die Zwangsversteigerung eingetragen.</a:t>
            </a:r>
          </a:p>
        </p:txBody>
      </p:sp>
    </p:spTree>
    <p:extLst>
      <p:ext uri="{BB962C8B-B14F-4D97-AF65-F5344CB8AC3E}">
        <p14:creationId xmlns:p14="http://schemas.microsoft.com/office/powerpoint/2010/main" val="316510459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1B0B321-E5DC-41E6-A21C-7D488F58DD32}"/>
              </a:ext>
            </a:extLst>
          </p:cNvPr>
          <p:cNvSpPr>
            <a:spLocks noGrp="1"/>
          </p:cNvSpPr>
          <p:nvPr>
            <p:ph type="title"/>
          </p:nvPr>
        </p:nvSpPr>
        <p:spPr>
          <a:xfrm>
            <a:off x="621792" y="1161288"/>
            <a:ext cx="3602736" cy="4526280"/>
          </a:xfrm>
        </p:spPr>
        <p:txBody>
          <a:bodyPr>
            <a:normAutofit/>
          </a:bodyPr>
          <a:lstStyle/>
          <a:p>
            <a:r>
              <a:rPr lang="de-DE" sz="4000"/>
              <a:t>Tätigkeiten der UdG</a:t>
            </a:r>
          </a:p>
        </p:txBody>
      </p:sp>
      <p:sp>
        <p:nvSpPr>
          <p:cNvPr id="14" name="Rectangle 13">
            <a:extLst>
              <a:ext uri="{FF2B5EF4-FFF2-40B4-BE49-F238E27FC236}">
                <a16:creationId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737D149E-5E17-4329-82FB-FB376EC3AAE8}"/>
              </a:ext>
            </a:extLst>
          </p:cNvPr>
          <p:cNvSpPr>
            <a:spLocks noGrp="1"/>
          </p:cNvSpPr>
          <p:nvPr>
            <p:ph idx="1"/>
          </p:nvPr>
        </p:nvSpPr>
        <p:spPr>
          <a:xfrm>
            <a:off x="5434149" y="932688"/>
            <a:ext cx="5916603" cy="4992624"/>
          </a:xfrm>
        </p:spPr>
        <p:txBody>
          <a:bodyPr anchor="ctr">
            <a:normAutofit/>
          </a:bodyPr>
          <a:lstStyle/>
          <a:p>
            <a:r>
              <a:rPr lang="de-DE" sz="2000" dirty="0"/>
              <a:t>Zuständigkeiten prüfen, präsentieren § 13 GBO, vermerken, dass keine weiteren Anträge eingegangen sind § 16 </a:t>
            </a:r>
            <a:r>
              <a:rPr lang="de-DE" sz="2000" dirty="0" err="1"/>
              <a:t>Allgem</a:t>
            </a:r>
            <a:r>
              <a:rPr lang="de-DE" sz="2000" dirty="0"/>
              <a:t>…., O-Nr. vergeben </a:t>
            </a:r>
            <a:r>
              <a:rPr lang="de-DE" sz="2000"/>
              <a:t>§ </a:t>
            </a:r>
            <a:r>
              <a:rPr lang="de-DE" sz="2000" smtClean="0"/>
              <a:t>31</a:t>
            </a:r>
            <a:r>
              <a:rPr lang="de-DE" sz="2000" smtClean="0"/>
              <a:t> </a:t>
            </a:r>
            <a:r>
              <a:rPr lang="de-DE" sz="2000" dirty="0" err="1"/>
              <a:t>AktO</a:t>
            </a:r>
            <a:r>
              <a:rPr lang="de-DE" sz="2000" dirty="0"/>
              <a:t>, Fall erzeugen § 16 Abs. 3 All… bis zum nächsten Arbeitstag, bei Serieneintragungen innerhalb von 5 Arbeitstagen nach dem Eingang, Liste 10 ausfüllen.</a:t>
            </a:r>
          </a:p>
          <a:p>
            <a:r>
              <a:rPr lang="de-DE" sz="2000" dirty="0"/>
              <a:t>Das Ersuchen muss vom Rechtspfleger der Abt. 30 unterschrieben und gesiegelt sein, § 29 GBO, das Grundstück muss gemäß § 28 GBO korrekt bezeichnet sein. Es ist zu prüfen, ob vorrangige Anträge vorliegen.</a:t>
            </a:r>
          </a:p>
          <a:p>
            <a:r>
              <a:rPr lang="de-DE" sz="2000" dirty="0"/>
              <a:t>Die Reihenfolge gemäß §§ 17,45 GBO muss beachtet werden</a:t>
            </a:r>
          </a:p>
        </p:txBody>
      </p:sp>
    </p:spTree>
    <p:extLst>
      <p:ext uri="{BB962C8B-B14F-4D97-AF65-F5344CB8AC3E}">
        <p14:creationId xmlns:p14="http://schemas.microsoft.com/office/powerpoint/2010/main" val="223901105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ED1374F-FD3D-40F9-8212-084E140E3490}"/>
              </a:ext>
            </a:extLst>
          </p:cNvPr>
          <p:cNvSpPr>
            <a:spLocks noGrp="1"/>
          </p:cNvSpPr>
          <p:nvPr>
            <p:ph type="title"/>
          </p:nvPr>
        </p:nvSpPr>
        <p:spPr>
          <a:xfrm>
            <a:off x="621792" y="1161288"/>
            <a:ext cx="3602736" cy="4526280"/>
          </a:xfrm>
        </p:spPr>
        <p:txBody>
          <a:bodyPr>
            <a:normAutofit/>
          </a:bodyPr>
          <a:lstStyle/>
          <a:p>
            <a:r>
              <a:rPr lang="de-DE" sz="4000"/>
              <a:t>Eintragung</a:t>
            </a:r>
          </a:p>
        </p:txBody>
      </p:sp>
      <p:sp>
        <p:nvSpPr>
          <p:cNvPr id="14" name="Rectangle 13">
            <a:extLst>
              <a:ext uri="{FF2B5EF4-FFF2-40B4-BE49-F238E27FC236}">
                <a16:creationId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4B3E1BE2-46CE-4576-9C14-93F90A8B01AF}"/>
              </a:ext>
            </a:extLst>
          </p:cNvPr>
          <p:cNvSpPr>
            <a:spLocks noGrp="1"/>
          </p:cNvSpPr>
          <p:nvPr>
            <p:ph idx="1"/>
          </p:nvPr>
        </p:nvSpPr>
        <p:spPr>
          <a:xfrm>
            <a:off x="5434149" y="932688"/>
            <a:ext cx="5916603" cy="4992624"/>
          </a:xfrm>
        </p:spPr>
        <p:txBody>
          <a:bodyPr anchor="ctr">
            <a:normAutofit/>
          </a:bodyPr>
          <a:lstStyle/>
          <a:p>
            <a:r>
              <a:rPr lang="de-DE" sz="2000" dirty="0"/>
              <a:t>Eingetragen wird unter der nächsten laufenden Nummer der Abt II</a:t>
            </a:r>
          </a:p>
          <a:p>
            <a:r>
              <a:rPr lang="de-DE" sz="2000" dirty="0"/>
              <a:t>„Die Zwangsversteigerung ist angeordnet, Amtsgericht Mitte-30 K 230/2020, </a:t>
            </a:r>
            <a:r>
              <a:rPr lang="de-DE" sz="2000" dirty="0" smtClean="0"/>
              <a:t>Eingetragen am .. </a:t>
            </a:r>
            <a:r>
              <a:rPr lang="de-DE" sz="2000" dirty="0"/>
              <a:t>und Unterschrift“</a:t>
            </a:r>
          </a:p>
          <a:p>
            <a:r>
              <a:rPr lang="de-DE" sz="2000" dirty="0"/>
              <a:t>Oder</a:t>
            </a:r>
          </a:p>
          <a:p>
            <a:r>
              <a:rPr lang="de-DE" sz="2000" dirty="0"/>
              <a:t>„Die Zwangsverwaltung ist angeordnet, Amtsgericht Mitte- 30 L 19/2020, Datum und Unterschrift“</a:t>
            </a:r>
          </a:p>
          <a:p>
            <a:r>
              <a:rPr lang="de-DE" sz="2000" dirty="0"/>
              <a:t>Oder</a:t>
            </a:r>
          </a:p>
          <a:p>
            <a:r>
              <a:rPr lang="de-DE" sz="2000" dirty="0"/>
              <a:t>Die Zwangsversteigerung zum Zwecke der Aufhebung der Gemeinschaft ist angeordnet, Amtsgericht Mitte, 30 K 231/2020, Datum und Unterschrift“</a:t>
            </a:r>
          </a:p>
          <a:p>
            <a:endParaRPr lang="de-DE" sz="2000" dirty="0"/>
          </a:p>
          <a:p>
            <a:endParaRPr lang="de-DE" sz="2000" dirty="0"/>
          </a:p>
          <a:p>
            <a:endParaRPr lang="de-DE" sz="2000" dirty="0"/>
          </a:p>
        </p:txBody>
      </p:sp>
    </p:spTree>
    <p:extLst>
      <p:ext uri="{BB962C8B-B14F-4D97-AF65-F5344CB8AC3E}">
        <p14:creationId xmlns:p14="http://schemas.microsoft.com/office/powerpoint/2010/main" val="263736111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EEF326A-4363-492C-AACF-92D8710F579C}"/>
              </a:ext>
            </a:extLst>
          </p:cNvPr>
          <p:cNvSpPr>
            <a:spLocks noGrp="1"/>
          </p:cNvSpPr>
          <p:nvPr>
            <p:ph type="title"/>
          </p:nvPr>
        </p:nvSpPr>
        <p:spPr>
          <a:xfrm>
            <a:off x="621792" y="1161288"/>
            <a:ext cx="3602736" cy="4526280"/>
          </a:xfrm>
        </p:spPr>
        <p:txBody>
          <a:bodyPr>
            <a:normAutofit/>
          </a:bodyPr>
          <a:lstStyle/>
          <a:p>
            <a:r>
              <a:rPr lang="de-DE" sz="3100"/>
              <a:t>Zwangsversteigerung</a:t>
            </a:r>
          </a:p>
        </p:txBody>
      </p:sp>
      <p:sp>
        <p:nvSpPr>
          <p:cNvPr id="14" name="Rectangle 13">
            <a:extLst>
              <a:ext uri="{FF2B5EF4-FFF2-40B4-BE49-F238E27FC236}">
                <a16:creationId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7F8D1D99-EECF-4820-80F1-2C4D5721CFA9}"/>
              </a:ext>
            </a:extLst>
          </p:cNvPr>
          <p:cNvSpPr>
            <a:spLocks noGrp="1"/>
          </p:cNvSpPr>
          <p:nvPr>
            <p:ph idx="1"/>
          </p:nvPr>
        </p:nvSpPr>
        <p:spPr>
          <a:xfrm>
            <a:off x="5434149" y="932688"/>
            <a:ext cx="5916603" cy="4992624"/>
          </a:xfrm>
        </p:spPr>
        <p:txBody>
          <a:bodyPr anchor="ctr">
            <a:normAutofit/>
          </a:bodyPr>
          <a:lstStyle/>
          <a:p>
            <a:r>
              <a:rPr lang="de-DE" sz="2000" dirty="0"/>
              <a:t>§ 19 ZVG</a:t>
            </a:r>
          </a:p>
          <a:p>
            <a:r>
              <a:rPr lang="de-DE" sz="2000" dirty="0"/>
              <a:t>Nachricht erhält der Eigentümer (§55 Abs. 1 GBO) und die Abt. 30 (19 Abs. 2 ZVG) mit Angabe des Eingangszeitpunktes gem. § 19 ZVG und ein einfacher oder amtlicher Grundbuchauszug + Wohnungsblatt.</a:t>
            </a:r>
          </a:p>
          <a:p>
            <a:r>
              <a:rPr lang="de-DE" sz="2000" dirty="0"/>
              <a:t>Wohnungsblatt ergänzen </a:t>
            </a:r>
          </a:p>
          <a:p>
            <a:r>
              <a:rPr lang="de-DE" sz="2000" dirty="0"/>
              <a:t>Unbedingt ist nach Eintragung des Zwangsversteigerungs- und Veraltungsvermerkes darauf zu achten, dass die Abt. 30 über jede weitere Eintragung eines neuen Berechtigten eine Nachricht erhält.</a:t>
            </a:r>
          </a:p>
          <a:p>
            <a:r>
              <a:rPr lang="de-DE" sz="2000" dirty="0"/>
              <a:t>Der </a:t>
            </a:r>
            <a:r>
              <a:rPr lang="de-DE" sz="2000" dirty="0" err="1"/>
              <a:t>UdG</a:t>
            </a:r>
            <a:r>
              <a:rPr lang="de-DE" sz="2000" dirty="0"/>
              <a:t> ist auch für die Löschung zuständig.</a:t>
            </a:r>
          </a:p>
        </p:txBody>
      </p:sp>
    </p:spTree>
    <p:extLst>
      <p:ext uri="{BB962C8B-B14F-4D97-AF65-F5344CB8AC3E}">
        <p14:creationId xmlns:p14="http://schemas.microsoft.com/office/powerpoint/2010/main" val="410801523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86AB98A-4CD8-4044-B996-CD336A6CE4D7}"/>
              </a:ext>
            </a:extLst>
          </p:cNvPr>
          <p:cNvSpPr>
            <a:spLocks noGrp="1"/>
          </p:cNvSpPr>
          <p:nvPr>
            <p:ph type="title"/>
          </p:nvPr>
        </p:nvSpPr>
        <p:spPr>
          <a:xfrm>
            <a:off x="838200" y="963877"/>
            <a:ext cx="3494362" cy="4930246"/>
          </a:xfrm>
        </p:spPr>
        <p:txBody>
          <a:bodyPr>
            <a:normAutofit/>
          </a:bodyPr>
          <a:lstStyle/>
          <a:p>
            <a:pPr algn="r"/>
            <a:r>
              <a:rPr lang="de-DE">
                <a:solidFill>
                  <a:schemeClr val="accent1"/>
                </a:solidFill>
              </a:rPr>
              <a:t>Berichtigung von Namen § 12 c Abs. 2 Nr. 4 GBO</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15A2D65A-9AE9-487A-8E69-5F9821831153}"/>
              </a:ext>
            </a:extLst>
          </p:cNvPr>
          <p:cNvSpPr>
            <a:spLocks noGrp="1"/>
          </p:cNvSpPr>
          <p:nvPr>
            <p:ph idx="1"/>
          </p:nvPr>
        </p:nvSpPr>
        <p:spPr>
          <a:xfrm>
            <a:off x="4976031" y="963877"/>
            <a:ext cx="6377769" cy="4930246"/>
          </a:xfrm>
        </p:spPr>
        <p:txBody>
          <a:bodyPr anchor="ctr">
            <a:normAutofit/>
          </a:bodyPr>
          <a:lstStyle/>
          <a:p>
            <a:r>
              <a:rPr lang="de-DE" sz="2400" dirty="0"/>
              <a:t>Für die Berichtigung der Eintragung des Namens ist der </a:t>
            </a:r>
            <a:r>
              <a:rPr lang="de-DE" sz="2400" dirty="0" err="1"/>
              <a:t>UdG</a:t>
            </a:r>
            <a:r>
              <a:rPr lang="de-DE" sz="2400" dirty="0"/>
              <a:t> zuständig</a:t>
            </a:r>
          </a:p>
          <a:p>
            <a:r>
              <a:rPr lang="de-DE" sz="2400" dirty="0"/>
              <a:t>Es handelt sich hier um einen Antrag auf Berichtigung von rein tatsächlichen Angaben. Es ändert sich nicht die rechtliche Beziehung zum Grundstück oder zu eingetragenen Berechtigten.</a:t>
            </a:r>
          </a:p>
          <a:p>
            <a:r>
              <a:rPr lang="de-DE" sz="2400" dirty="0"/>
              <a:t>Der Antrag kann formlos gestellt werden. Die Berichtigung wird auf Grund entsprechender Unterlagen vorgenommen. Da es sich nicht um eine Berichtigung materieller Unrichtigkeit handelt, gilt die Beweismittelbeschränkung des § 29 GBO nicht.</a:t>
            </a:r>
          </a:p>
        </p:txBody>
      </p:sp>
    </p:spTree>
    <p:extLst>
      <p:ext uri="{BB962C8B-B14F-4D97-AF65-F5344CB8AC3E}">
        <p14:creationId xmlns:p14="http://schemas.microsoft.com/office/powerpoint/2010/main" val="17762901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30449AF-54F6-4C9C-A36B-EC8A28BEC22A}"/>
              </a:ext>
            </a:extLst>
          </p:cNvPr>
          <p:cNvSpPr>
            <a:spLocks noGrp="1"/>
          </p:cNvSpPr>
          <p:nvPr>
            <p:ph type="title"/>
          </p:nvPr>
        </p:nvSpPr>
        <p:spPr>
          <a:xfrm>
            <a:off x="838200" y="963877"/>
            <a:ext cx="3494362" cy="4930246"/>
          </a:xfrm>
        </p:spPr>
        <p:txBody>
          <a:bodyPr>
            <a:normAutofit/>
          </a:bodyPr>
          <a:lstStyle/>
          <a:p>
            <a:pPr algn="r"/>
            <a:r>
              <a:rPr lang="de-DE" sz="3100">
                <a:solidFill>
                  <a:schemeClr val="accent1"/>
                </a:solidFill>
              </a:rPr>
              <a:t>Namensberichtigung</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2598FA24-62DE-4CE6-A97A-3BA91E60C9DC}"/>
              </a:ext>
            </a:extLst>
          </p:cNvPr>
          <p:cNvSpPr>
            <a:spLocks noGrp="1"/>
          </p:cNvSpPr>
          <p:nvPr>
            <p:ph idx="1"/>
          </p:nvPr>
        </p:nvSpPr>
        <p:spPr>
          <a:xfrm>
            <a:off x="4976031" y="963877"/>
            <a:ext cx="6377769" cy="4930246"/>
          </a:xfrm>
        </p:spPr>
        <p:txBody>
          <a:bodyPr anchor="ctr">
            <a:normAutofit/>
          </a:bodyPr>
          <a:lstStyle/>
          <a:p>
            <a:r>
              <a:rPr lang="de-DE" sz="2400" dirty="0"/>
              <a:t>Der Nachweis wird in der Regel durch Personenstandsurkunden</a:t>
            </a:r>
          </a:p>
          <a:p>
            <a:r>
              <a:rPr lang="de-DE" sz="2400" dirty="0"/>
              <a:t>Heiratsurkunde</a:t>
            </a:r>
          </a:p>
          <a:p>
            <a:r>
              <a:rPr lang="de-DE" sz="2400" dirty="0"/>
              <a:t>Auszug aus dem Familienbuch</a:t>
            </a:r>
          </a:p>
          <a:p>
            <a:r>
              <a:rPr lang="de-DE" sz="2400" dirty="0"/>
              <a:t>Adoptionsbescheid</a:t>
            </a:r>
          </a:p>
          <a:p>
            <a:r>
              <a:rPr lang="de-DE" sz="2400" dirty="0"/>
              <a:t>Verwaltungsbescheid</a:t>
            </a:r>
          </a:p>
          <a:p>
            <a:r>
              <a:rPr lang="de-DE" sz="2400" dirty="0"/>
              <a:t>Oder Vorlage des berichtigten Personalausweises/ Meldeamtsbescheinigung erbracht</a:t>
            </a:r>
          </a:p>
        </p:txBody>
      </p:sp>
    </p:spTree>
    <p:extLst>
      <p:ext uri="{BB962C8B-B14F-4D97-AF65-F5344CB8AC3E}">
        <p14:creationId xmlns:p14="http://schemas.microsoft.com/office/powerpoint/2010/main" val="427540929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D82E058-762F-4775-8ACE-7F8C2D2BC72B}"/>
              </a:ext>
            </a:extLst>
          </p:cNvPr>
          <p:cNvSpPr>
            <a:spLocks noGrp="1"/>
          </p:cNvSpPr>
          <p:nvPr>
            <p:ph type="title"/>
          </p:nvPr>
        </p:nvSpPr>
        <p:spPr>
          <a:xfrm>
            <a:off x="838200" y="963877"/>
            <a:ext cx="3494362" cy="4930246"/>
          </a:xfrm>
        </p:spPr>
        <p:txBody>
          <a:bodyPr>
            <a:normAutofit/>
          </a:bodyPr>
          <a:lstStyle/>
          <a:p>
            <a:pPr algn="r"/>
            <a:r>
              <a:rPr lang="de-DE" sz="3100">
                <a:solidFill>
                  <a:schemeClr val="accent1"/>
                </a:solidFill>
              </a:rPr>
              <a:t>Namensberichtigung</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51A28602-0E47-4D95-AD17-B603FC01B49C}"/>
              </a:ext>
            </a:extLst>
          </p:cNvPr>
          <p:cNvSpPr>
            <a:spLocks noGrp="1"/>
          </p:cNvSpPr>
          <p:nvPr>
            <p:ph idx="1"/>
          </p:nvPr>
        </p:nvSpPr>
        <p:spPr>
          <a:xfrm>
            <a:off x="4976031" y="963877"/>
            <a:ext cx="6377769" cy="4930246"/>
          </a:xfrm>
        </p:spPr>
        <p:txBody>
          <a:bodyPr anchor="ctr">
            <a:normAutofit/>
          </a:bodyPr>
          <a:lstStyle/>
          <a:p>
            <a:r>
              <a:rPr lang="de-DE" sz="2400" dirty="0"/>
              <a:t>Die Namensberichtigung </a:t>
            </a:r>
            <a:r>
              <a:rPr lang="de-DE" sz="2400" dirty="0" smtClean="0"/>
              <a:t>des </a:t>
            </a:r>
            <a:r>
              <a:rPr lang="de-DE" sz="2400" dirty="0"/>
              <a:t>Eigentümers erfolgt in Abt. I direkt unter dem Namen. Die Namensberichtigung der Berechtigten der Abt. II und III erfolgt in den jeweiligen Veränderungsspalten. Der unrichtige Name ist zu röten.</a:t>
            </a:r>
          </a:p>
          <a:p>
            <a:r>
              <a:rPr lang="de-DE" sz="2400" dirty="0"/>
              <a:t>Keine Kosten, da kein Gebührentatbestand.</a:t>
            </a:r>
          </a:p>
          <a:p>
            <a:r>
              <a:rPr lang="de-DE" sz="2400" dirty="0"/>
              <a:t>Die Eintragung lautet dann so:</a:t>
            </a:r>
          </a:p>
          <a:p>
            <a:r>
              <a:rPr lang="de-DE" sz="2400" dirty="0"/>
              <a:t>„ Der Eigentümer führt nunmehr den Namen…..</a:t>
            </a:r>
            <a:r>
              <a:rPr lang="de-DE" sz="2400" dirty="0" err="1"/>
              <a:t>geb</a:t>
            </a:r>
            <a:r>
              <a:rPr lang="de-DE" sz="2400" dirty="0"/>
              <a:t>….</a:t>
            </a:r>
          </a:p>
          <a:p>
            <a:endParaRPr lang="de-DE" sz="2400" dirty="0"/>
          </a:p>
        </p:txBody>
      </p:sp>
    </p:spTree>
    <p:extLst>
      <p:ext uri="{BB962C8B-B14F-4D97-AF65-F5344CB8AC3E}">
        <p14:creationId xmlns:p14="http://schemas.microsoft.com/office/powerpoint/2010/main" val="696496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C9F82E-538F-4189-9E8E-1F7353A7D419}"/>
              </a:ext>
            </a:extLst>
          </p:cNvPr>
          <p:cNvSpPr>
            <a:spLocks noGrp="1"/>
          </p:cNvSpPr>
          <p:nvPr>
            <p:ph type="title"/>
          </p:nvPr>
        </p:nvSpPr>
        <p:spPr>
          <a:xfrm>
            <a:off x="686834" y="1153572"/>
            <a:ext cx="3200400" cy="4461163"/>
          </a:xfrm>
        </p:spPr>
        <p:txBody>
          <a:bodyPr>
            <a:normAutofit/>
          </a:bodyPr>
          <a:lstStyle/>
          <a:p>
            <a:r>
              <a:rPr lang="de-DE" sz="3100">
                <a:solidFill>
                  <a:srgbClr val="FFFFFF"/>
                </a:solidFill>
              </a:rPr>
              <a:t>Eigentumsformen</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6462FD9A-E2F6-4DE0-8EC8-D4100A56B370}"/>
              </a:ext>
            </a:extLst>
          </p:cNvPr>
          <p:cNvSpPr>
            <a:spLocks noGrp="1"/>
          </p:cNvSpPr>
          <p:nvPr>
            <p:ph idx="1"/>
          </p:nvPr>
        </p:nvSpPr>
        <p:spPr>
          <a:xfrm>
            <a:off x="4447308" y="591344"/>
            <a:ext cx="6906491" cy="5585619"/>
          </a:xfrm>
        </p:spPr>
        <p:txBody>
          <a:bodyPr anchor="ctr">
            <a:normAutofit/>
          </a:bodyPr>
          <a:lstStyle/>
          <a:p>
            <a:r>
              <a:rPr lang="de-DE" dirty="0"/>
              <a:t>Das Eigentum einer Sache steht entweder einer Person allein oder mehreren Personen gemeinschaftlich ( Miteigentum) zu.</a:t>
            </a:r>
          </a:p>
          <a:p>
            <a:r>
              <a:rPr lang="de-DE"/>
              <a:t>Alleineigentümer</a:t>
            </a:r>
            <a:r>
              <a:rPr lang="de-DE" dirty="0"/>
              <a:t> können sein:</a:t>
            </a:r>
          </a:p>
          <a:p>
            <a:r>
              <a:rPr lang="de-DE" dirty="0"/>
              <a:t>- einzelne natürliche Personen</a:t>
            </a:r>
          </a:p>
          <a:p>
            <a:r>
              <a:rPr lang="de-DE" dirty="0"/>
              <a:t>-Juristische Personen ( GmbH und AG)</a:t>
            </a:r>
          </a:p>
          <a:p>
            <a:r>
              <a:rPr lang="de-DE" dirty="0"/>
              <a:t>-Rechtsfähige Gebilde (OHG, KG)</a:t>
            </a:r>
          </a:p>
          <a:p>
            <a:r>
              <a:rPr lang="de-DE" dirty="0"/>
              <a:t>-eingetragene Genossenschaften (e.G.)</a:t>
            </a:r>
          </a:p>
          <a:p>
            <a:r>
              <a:rPr lang="de-DE" dirty="0"/>
              <a:t>-Bund, Gemeinden, Stiftungen</a:t>
            </a:r>
          </a:p>
        </p:txBody>
      </p:sp>
    </p:spTree>
    <p:extLst>
      <p:ext uri="{BB962C8B-B14F-4D97-AF65-F5344CB8AC3E}">
        <p14:creationId xmlns:p14="http://schemas.microsoft.com/office/powerpoint/2010/main" val="342265337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0C7951-7F42-4331-BB5E-0BDFE8BEDD70}"/>
              </a:ext>
            </a:extLst>
          </p:cNvPr>
          <p:cNvSpPr>
            <a:spLocks noGrp="1"/>
          </p:cNvSpPr>
          <p:nvPr>
            <p:ph type="title"/>
          </p:nvPr>
        </p:nvSpPr>
        <p:spPr>
          <a:xfrm>
            <a:off x="838200" y="963877"/>
            <a:ext cx="3494362" cy="4930246"/>
          </a:xfrm>
        </p:spPr>
        <p:txBody>
          <a:bodyPr>
            <a:normAutofit/>
          </a:bodyPr>
          <a:lstStyle/>
          <a:p>
            <a:pPr algn="r"/>
            <a:r>
              <a:rPr lang="de-DE" sz="3100">
                <a:solidFill>
                  <a:schemeClr val="accent1"/>
                </a:solidFill>
              </a:rPr>
              <a:t>Namenberichtigung</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4D125EE8-BCF4-409C-9A8A-796F6DAB6BB9}"/>
              </a:ext>
            </a:extLst>
          </p:cNvPr>
          <p:cNvSpPr>
            <a:spLocks noGrp="1"/>
          </p:cNvSpPr>
          <p:nvPr>
            <p:ph idx="1"/>
          </p:nvPr>
        </p:nvSpPr>
        <p:spPr>
          <a:xfrm>
            <a:off x="4976031" y="963877"/>
            <a:ext cx="6377769" cy="4930246"/>
          </a:xfrm>
        </p:spPr>
        <p:txBody>
          <a:bodyPr anchor="ctr">
            <a:normAutofit/>
          </a:bodyPr>
          <a:lstStyle/>
          <a:p>
            <a:r>
              <a:rPr lang="de-DE" sz="2400" dirty="0"/>
              <a:t>Was muss man als </a:t>
            </a:r>
            <a:r>
              <a:rPr lang="de-DE" sz="2400" dirty="0" err="1"/>
              <a:t>UdG</a:t>
            </a:r>
            <a:r>
              <a:rPr lang="de-DE" sz="2400" dirty="0"/>
              <a:t> veranlassen:</a:t>
            </a:r>
          </a:p>
          <a:p>
            <a:r>
              <a:rPr lang="de-DE" sz="2400" dirty="0"/>
              <a:t>Zuständigkeit prüfen, bei persönlichen Erscheinen de Eigentümers Antrag aufnehmen, präsentieren, vermerken, dass keine weiteren Anträge eingegangen sind, O-Nr. vergeben, Fall erzeugen, Liste 10</a:t>
            </a:r>
          </a:p>
          <a:p>
            <a:r>
              <a:rPr lang="de-DE" sz="2400" dirty="0"/>
              <a:t>Eintragungsnachricht an:</a:t>
            </a:r>
          </a:p>
          <a:p>
            <a:r>
              <a:rPr lang="de-DE" sz="2400" dirty="0"/>
              <a:t>Eigentümer</a:t>
            </a:r>
          </a:p>
          <a:p>
            <a:r>
              <a:rPr lang="de-DE" sz="2400" dirty="0"/>
              <a:t>Vermessungsamt</a:t>
            </a:r>
          </a:p>
          <a:p>
            <a:r>
              <a:rPr lang="de-DE" sz="2400" dirty="0"/>
              <a:t>Finanzamt</a:t>
            </a:r>
          </a:p>
        </p:txBody>
      </p:sp>
    </p:spTree>
    <p:extLst>
      <p:ext uri="{BB962C8B-B14F-4D97-AF65-F5344CB8AC3E}">
        <p14:creationId xmlns:p14="http://schemas.microsoft.com/office/powerpoint/2010/main" val="3138849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48F9B0F-F6C7-4084-90A2-CCDDC9D9625C}"/>
              </a:ext>
            </a:extLst>
          </p:cNvPr>
          <p:cNvSpPr>
            <a:spLocks noGrp="1"/>
          </p:cNvSpPr>
          <p:nvPr>
            <p:ph type="title"/>
          </p:nvPr>
        </p:nvSpPr>
        <p:spPr>
          <a:xfrm>
            <a:off x="686834" y="1153572"/>
            <a:ext cx="3200400" cy="4461163"/>
          </a:xfrm>
        </p:spPr>
        <p:txBody>
          <a:bodyPr>
            <a:normAutofit/>
          </a:bodyPr>
          <a:lstStyle/>
          <a:p>
            <a:r>
              <a:rPr lang="de-DE" sz="3100">
                <a:solidFill>
                  <a:srgbClr val="FFFFFF"/>
                </a:solidFill>
              </a:rPr>
              <a:t>Eigentumsformen</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779D4121-5526-4DC6-B764-BC79A85775EF}"/>
              </a:ext>
            </a:extLst>
          </p:cNvPr>
          <p:cNvSpPr>
            <a:spLocks noGrp="1"/>
          </p:cNvSpPr>
          <p:nvPr>
            <p:ph idx="1"/>
          </p:nvPr>
        </p:nvSpPr>
        <p:spPr>
          <a:xfrm>
            <a:off x="4447308" y="591344"/>
            <a:ext cx="6906491" cy="5585619"/>
          </a:xfrm>
        </p:spPr>
        <p:txBody>
          <a:bodyPr anchor="ctr">
            <a:normAutofit/>
          </a:bodyPr>
          <a:lstStyle/>
          <a:p>
            <a:r>
              <a:rPr lang="de-DE" dirty="0"/>
              <a:t>Miteigentum ist in 2 Formen möglich und zwar als Gesamthandseigentum und als Miteigentum nach Bruchteilen</a:t>
            </a:r>
          </a:p>
          <a:p>
            <a:r>
              <a:rPr lang="de-DE" dirty="0"/>
              <a:t>Gesamthandseigentum:</a:t>
            </a:r>
          </a:p>
          <a:p>
            <a:r>
              <a:rPr lang="de-DE" dirty="0"/>
              <a:t>Den einzelnen Miteigentümern steht nicht ein bestimmter Anteil an der Sache zu. Keiner kann über die Sache allein verfügen.</a:t>
            </a:r>
          </a:p>
          <a:p>
            <a:r>
              <a:rPr lang="de-DE" dirty="0"/>
              <a:t>Es gibt folgende Formen:</a:t>
            </a:r>
          </a:p>
          <a:p>
            <a:r>
              <a:rPr lang="de-DE" dirty="0"/>
              <a:t>Gesellschaft bürgerlichen Rechts (GbR)</a:t>
            </a:r>
          </a:p>
          <a:p>
            <a:r>
              <a:rPr lang="de-DE" dirty="0"/>
              <a:t>Eheliche Gütergemeinschaft</a:t>
            </a:r>
          </a:p>
          <a:p>
            <a:r>
              <a:rPr lang="de-DE" dirty="0"/>
              <a:t>Erbengemeinschaft		</a:t>
            </a:r>
            <a:r>
              <a:rPr lang="de-DE" dirty="0" smtClean="0"/>
              <a:t>- nicht eingetragener Verein</a:t>
            </a:r>
            <a:endParaRPr lang="de-DE" dirty="0"/>
          </a:p>
          <a:p>
            <a:endParaRPr lang="de-DE" dirty="0"/>
          </a:p>
          <a:p>
            <a:endParaRPr lang="de-DE" dirty="0"/>
          </a:p>
        </p:txBody>
      </p:sp>
    </p:spTree>
    <p:extLst>
      <p:ext uri="{BB962C8B-B14F-4D97-AF65-F5344CB8AC3E}">
        <p14:creationId xmlns:p14="http://schemas.microsoft.com/office/powerpoint/2010/main" val="838258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0E45DB5-A973-4039-9187-2C7B64431A51}"/>
              </a:ext>
            </a:extLst>
          </p:cNvPr>
          <p:cNvSpPr>
            <a:spLocks noGrp="1"/>
          </p:cNvSpPr>
          <p:nvPr>
            <p:ph type="title"/>
          </p:nvPr>
        </p:nvSpPr>
        <p:spPr>
          <a:xfrm>
            <a:off x="686834" y="1153572"/>
            <a:ext cx="3200400" cy="4461163"/>
          </a:xfrm>
        </p:spPr>
        <p:txBody>
          <a:bodyPr>
            <a:normAutofit/>
          </a:bodyPr>
          <a:lstStyle/>
          <a:p>
            <a:r>
              <a:rPr lang="de-DE" sz="3100">
                <a:solidFill>
                  <a:srgbClr val="FFFFFF"/>
                </a:solidFill>
              </a:rPr>
              <a:t>Eigentumsformen</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CE5FA1C0-93BF-4D93-B102-268A2ADDB8B1}"/>
              </a:ext>
            </a:extLst>
          </p:cNvPr>
          <p:cNvSpPr>
            <a:spLocks noGrp="1"/>
          </p:cNvSpPr>
          <p:nvPr>
            <p:ph idx="1"/>
          </p:nvPr>
        </p:nvSpPr>
        <p:spPr>
          <a:xfrm>
            <a:off x="4447308" y="591344"/>
            <a:ext cx="6906491" cy="5585619"/>
          </a:xfrm>
        </p:spPr>
        <p:txBody>
          <a:bodyPr anchor="ctr">
            <a:normAutofit/>
          </a:bodyPr>
          <a:lstStyle/>
          <a:p>
            <a:r>
              <a:rPr lang="de-DE" dirty="0"/>
              <a:t>Miteigentum nach Bruchteilen</a:t>
            </a:r>
          </a:p>
          <a:p>
            <a:r>
              <a:rPr lang="de-DE" dirty="0"/>
              <a:t>Den einzelnen Miteigentümern </a:t>
            </a:r>
            <a:r>
              <a:rPr lang="de-DE" dirty="0" smtClean="0"/>
              <a:t>steht </a:t>
            </a:r>
            <a:r>
              <a:rPr lang="de-DE" dirty="0"/>
              <a:t>ein bestimmter ideeller Anteil an einer Sache zu. Jeder kann über seinen Anteil frei verfügen. (veräußern, belasten)</a:t>
            </a:r>
          </a:p>
          <a:p>
            <a:r>
              <a:rPr lang="de-DE" dirty="0"/>
              <a:t>Bruchteilsgemeinschaft z.B. 1/16)</a:t>
            </a:r>
          </a:p>
          <a:p>
            <a:r>
              <a:rPr lang="de-DE" dirty="0"/>
              <a:t>Ehepaare z.B. zu ½</a:t>
            </a:r>
          </a:p>
          <a:p>
            <a:r>
              <a:rPr lang="de-DE" dirty="0"/>
              <a:t>Miteigentümer</a:t>
            </a:r>
          </a:p>
        </p:txBody>
      </p:sp>
    </p:spTree>
    <p:extLst>
      <p:ext uri="{BB962C8B-B14F-4D97-AF65-F5344CB8AC3E}">
        <p14:creationId xmlns:p14="http://schemas.microsoft.com/office/powerpoint/2010/main" val="3091071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F8D2E5-2C4E-47B1-930B-6C82B7C313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2687D61-14AD-4031-AF17-4A68E5F1099B}"/>
              </a:ext>
            </a:extLst>
          </p:cNvPr>
          <p:cNvSpPr>
            <a:spLocks noGrp="1"/>
          </p:cNvSpPr>
          <p:nvPr>
            <p:ph type="title"/>
          </p:nvPr>
        </p:nvSpPr>
        <p:spPr>
          <a:xfrm>
            <a:off x="841248" y="251312"/>
            <a:ext cx="10506456" cy="1010264"/>
          </a:xfrm>
        </p:spPr>
        <p:txBody>
          <a:bodyPr anchor="ctr">
            <a:normAutofit/>
          </a:bodyPr>
          <a:lstStyle/>
          <a:p>
            <a:r>
              <a:rPr lang="de-DE" dirty="0"/>
              <a:t>Eintragung in Abt </a:t>
            </a:r>
            <a:r>
              <a:rPr lang="de-DE" dirty="0" smtClean="0"/>
              <a:t>I    (§ 15 GBV)</a:t>
            </a:r>
            <a:endParaRPr lang="de-DE" dirty="0"/>
          </a:p>
        </p:txBody>
      </p:sp>
      <p:sp>
        <p:nvSpPr>
          <p:cNvPr id="12" name="Rectangle 11">
            <a:extLst>
              <a:ext uri="{FF2B5EF4-FFF2-40B4-BE49-F238E27FC236}">
                <a16:creationId xmlns:a16="http://schemas.microsoft.com/office/drawing/2014/main" id="{801E4ADA-0EA9-4930-846E-3C11E8BED6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B92FFCE-0C90-454E-AA25-D4EE9A6C39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Inhaltsplatzhalter 2">
            <a:extLst>
              <a:ext uri="{FF2B5EF4-FFF2-40B4-BE49-F238E27FC236}">
                <a16:creationId xmlns:a16="http://schemas.microsoft.com/office/drawing/2014/main" id="{F44B5952-606F-4C10-8598-CC3572CCF0AA}"/>
              </a:ext>
            </a:extLst>
          </p:cNvPr>
          <p:cNvGraphicFramePr>
            <a:graphicFrameLocks noGrp="1"/>
          </p:cNvGraphicFramePr>
          <p:nvPr>
            <p:ph idx="1"/>
            <p:extLst>
              <p:ext uri="{D42A27DB-BD31-4B8C-83A1-F6EECF244321}">
                <p14:modId xmlns:p14="http://schemas.microsoft.com/office/powerpoint/2010/main" val="2622561467"/>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3269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F49E4FD-6A6E-45E7-80B4-ABBB41C20E29}"/>
              </a:ext>
            </a:extLst>
          </p:cNvPr>
          <p:cNvSpPr>
            <a:spLocks noGrp="1"/>
          </p:cNvSpPr>
          <p:nvPr>
            <p:ph type="title"/>
          </p:nvPr>
        </p:nvSpPr>
        <p:spPr>
          <a:xfrm>
            <a:off x="1115568" y="548640"/>
            <a:ext cx="10168128" cy="1179576"/>
          </a:xfrm>
        </p:spPr>
        <p:txBody>
          <a:bodyPr>
            <a:normAutofit/>
          </a:bodyPr>
          <a:lstStyle/>
          <a:p>
            <a:r>
              <a:rPr lang="de-DE" sz="3700"/>
              <a:t>Wie kann man Eigentum an einem Grundstück erlangen?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FE3D7C86-AAE9-4883-8C46-2E5ACDDBC50A}"/>
              </a:ext>
            </a:extLst>
          </p:cNvPr>
          <p:cNvSpPr>
            <a:spLocks noGrp="1"/>
          </p:cNvSpPr>
          <p:nvPr>
            <p:ph idx="1"/>
          </p:nvPr>
        </p:nvSpPr>
        <p:spPr>
          <a:xfrm>
            <a:off x="1115568" y="2481943"/>
            <a:ext cx="10168128" cy="3695020"/>
          </a:xfrm>
        </p:spPr>
        <p:txBody>
          <a:bodyPr>
            <a:normAutofit/>
          </a:bodyPr>
          <a:lstStyle/>
          <a:p>
            <a:r>
              <a:rPr lang="de-DE" sz="2200" dirty="0"/>
              <a:t>Aufgrund eines Rechtsgeschäftes, Grundstückskaufvertrag, Schenkung =&gt; Erforderlich sind die Einigung vor dem Notar und die Eintragung im Grundbuch (§ 873 BGB)</a:t>
            </a:r>
          </a:p>
          <a:p>
            <a:endParaRPr lang="de-DE" sz="2200" dirty="0"/>
          </a:p>
          <a:p>
            <a:r>
              <a:rPr lang="de-DE" sz="2200" dirty="0"/>
              <a:t>Bei einer Zwangsversteigerung. Die Übertragung des Eigentums erfolgt bereits durch Verkündung des Zuschlagsbeschlusses in der </a:t>
            </a:r>
            <a:r>
              <a:rPr lang="de-DE" sz="2200" dirty="0" smtClean="0"/>
              <a:t>Zwangsversteigerung (§§89,90 ZVG)</a:t>
            </a:r>
            <a:endParaRPr lang="de-DE" sz="2200" dirty="0"/>
          </a:p>
          <a:p>
            <a:r>
              <a:rPr lang="de-DE" sz="2200" dirty="0"/>
              <a:t>Durch Erbfolge. Die Rechtsübertragung erfolgt bereits bei Eintritt des </a:t>
            </a:r>
            <a:r>
              <a:rPr lang="de-DE" sz="2200" dirty="0" smtClean="0"/>
              <a:t>Erbfalls (§1922 BGB)</a:t>
            </a:r>
            <a:endParaRPr lang="de-DE" sz="2200" dirty="0"/>
          </a:p>
          <a:p>
            <a:r>
              <a:rPr lang="de-DE" sz="2200" dirty="0"/>
              <a:t>Durch </a:t>
            </a:r>
            <a:r>
              <a:rPr lang="de-DE" sz="2200" dirty="0" smtClean="0"/>
              <a:t>Enteignung (Art. 14 III GG)</a:t>
            </a:r>
            <a:endParaRPr lang="de-DE" sz="2200" dirty="0"/>
          </a:p>
          <a:p>
            <a:r>
              <a:rPr lang="de-DE" sz="2200" dirty="0" smtClean="0"/>
              <a:t>Verzicht (§928BGB)</a:t>
            </a:r>
            <a:r>
              <a:rPr lang="de-DE" sz="2200" dirty="0"/>
              <a:t>		- </a:t>
            </a:r>
            <a:r>
              <a:rPr lang="de-DE" sz="2200" dirty="0" smtClean="0"/>
              <a:t>Buchersitzung (§ 900 BGB)</a:t>
            </a:r>
            <a:endParaRPr lang="de-DE" sz="2200" dirty="0"/>
          </a:p>
          <a:p>
            <a:endParaRPr lang="de-DE" sz="2200" dirty="0"/>
          </a:p>
          <a:p>
            <a:endParaRPr lang="de-DE" sz="2200" dirty="0"/>
          </a:p>
        </p:txBody>
      </p:sp>
    </p:spTree>
    <p:extLst>
      <p:ext uri="{BB962C8B-B14F-4D97-AF65-F5344CB8AC3E}">
        <p14:creationId xmlns:p14="http://schemas.microsoft.com/office/powerpoint/2010/main" val="3796896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8DEBE2A-9D43-4116-BD3D-3A928A5FE7FD}"/>
              </a:ext>
            </a:extLst>
          </p:cNvPr>
          <p:cNvSpPr>
            <a:spLocks noGrp="1"/>
          </p:cNvSpPr>
          <p:nvPr>
            <p:ph type="title"/>
          </p:nvPr>
        </p:nvSpPr>
        <p:spPr>
          <a:xfrm>
            <a:off x="686834" y="1153572"/>
            <a:ext cx="3200400" cy="4461163"/>
          </a:xfrm>
        </p:spPr>
        <p:txBody>
          <a:bodyPr>
            <a:normAutofit/>
          </a:bodyPr>
          <a:lstStyle/>
          <a:p>
            <a:r>
              <a:rPr lang="de-DE">
                <a:solidFill>
                  <a:srgbClr val="FFFFFF"/>
                </a:solidFill>
              </a:rPr>
              <a:t>Grundstück im Rechtssinn</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55480373-9FFE-4019-BFB4-52CF9CBB4B10}"/>
              </a:ext>
            </a:extLst>
          </p:cNvPr>
          <p:cNvSpPr>
            <a:spLocks noGrp="1"/>
          </p:cNvSpPr>
          <p:nvPr>
            <p:ph idx="1"/>
          </p:nvPr>
        </p:nvSpPr>
        <p:spPr>
          <a:xfrm>
            <a:off x="4447308" y="591344"/>
            <a:ext cx="6906491" cy="5585619"/>
          </a:xfrm>
        </p:spPr>
        <p:txBody>
          <a:bodyPr anchor="ctr">
            <a:normAutofit/>
          </a:bodyPr>
          <a:lstStyle/>
          <a:p>
            <a:r>
              <a:rPr lang="de-DE" dirty="0"/>
              <a:t>Das Grundstück im tatsächlichen Sinn ist „ein räumlich abgegrenzter Teil der Erdoberfläche . Im Rechtssinn bildet der räumlich abgegrenzte Teil der Erdoberfläche ein Grundstück, wenn er im Grundbuch als rechtliche Einheit an besonderer Stelle eingetragen ist.</a:t>
            </a:r>
          </a:p>
          <a:p>
            <a:r>
              <a:rPr lang="de-DE" dirty="0"/>
              <a:t>§ 3 Abs. 1 Satz 1 GBO.  Im Grundbuch erhält jedes Grundstück ein (besonderes) Grundbuchblatt. </a:t>
            </a:r>
          </a:p>
          <a:p>
            <a:endParaRPr lang="de-DE" dirty="0"/>
          </a:p>
        </p:txBody>
      </p:sp>
    </p:spTree>
    <p:extLst>
      <p:ext uri="{BB962C8B-B14F-4D97-AF65-F5344CB8AC3E}">
        <p14:creationId xmlns:p14="http://schemas.microsoft.com/office/powerpoint/2010/main" val="42379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nhaltsplatzhalter 3" descr="Ein Bild, das Screenshot enthält.&#10;&#10;Automatisch generierte Beschreibung">
            <a:extLst>
              <a:ext uri="{FF2B5EF4-FFF2-40B4-BE49-F238E27FC236}">
                <a16:creationId xmlns:a16="http://schemas.microsoft.com/office/drawing/2014/main" id="{B8D9050C-641A-4DB5-8786-380BB60283BD}"/>
              </a:ext>
            </a:extLst>
          </p:cNvPr>
          <p:cNvPicPr>
            <a:picLocks noGrp="1" noChangeAspect="1"/>
          </p:cNvPicPr>
          <p:nvPr>
            <p:ph idx="1"/>
          </p:nvPr>
        </p:nvPicPr>
        <p:blipFill rotWithShape="1">
          <a:blip r:embed="rId2"/>
          <a:srcRect t="25000"/>
          <a:stretch/>
        </p:blipFill>
        <p:spPr>
          <a:xfrm>
            <a:off x="26654"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18227E4-2F7A-42B1-AFDA-088847070D58}"/>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Grundbuch </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98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el 1">
            <a:extLst>
              <a:ext uri="{FF2B5EF4-FFF2-40B4-BE49-F238E27FC236}">
                <a16:creationId xmlns:a16="http://schemas.microsoft.com/office/drawing/2014/main" id="{15AD8362-7C79-46CF-9212-BF780429D20B}"/>
              </a:ext>
            </a:extLst>
          </p:cNvPr>
          <p:cNvSpPr>
            <a:spLocks noGrp="1"/>
          </p:cNvSpPr>
          <p:nvPr>
            <p:ph type="title"/>
          </p:nvPr>
        </p:nvSpPr>
        <p:spPr>
          <a:xfrm>
            <a:off x="535020" y="685800"/>
            <a:ext cx="2780271" cy="5105400"/>
          </a:xfrm>
        </p:spPr>
        <p:txBody>
          <a:bodyPr>
            <a:normAutofit/>
          </a:bodyPr>
          <a:lstStyle/>
          <a:p>
            <a:r>
              <a:rPr lang="de-DE" sz="3100">
                <a:solidFill>
                  <a:srgbClr val="FFFFFF"/>
                </a:solidFill>
              </a:rPr>
              <a:t>Katastermäßige Begriffe</a:t>
            </a:r>
          </a:p>
        </p:txBody>
      </p:sp>
      <p:graphicFrame>
        <p:nvGraphicFramePr>
          <p:cNvPr id="5" name="Inhaltsplatzhalter 2">
            <a:extLst>
              <a:ext uri="{FF2B5EF4-FFF2-40B4-BE49-F238E27FC236}">
                <a16:creationId xmlns:a16="http://schemas.microsoft.com/office/drawing/2014/main" id="{46A2ADBE-17AF-4BD0-B619-B752A7CDA0D3}"/>
              </a:ext>
            </a:extLst>
          </p:cNvPr>
          <p:cNvGraphicFramePr>
            <a:graphicFrameLocks noGrp="1"/>
          </p:cNvGraphicFramePr>
          <p:nvPr>
            <p:ph idx="1"/>
            <p:extLst>
              <p:ext uri="{D42A27DB-BD31-4B8C-83A1-F6EECF244321}">
                <p14:modId xmlns:p14="http://schemas.microsoft.com/office/powerpoint/2010/main" val="384844036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2756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el 1">
            <a:extLst>
              <a:ext uri="{FF2B5EF4-FFF2-40B4-BE49-F238E27FC236}">
                <a16:creationId xmlns:a16="http://schemas.microsoft.com/office/drawing/2014/main" id="{72C37EEE-2A6D-4AB4-97E6-D4D7D846A90E}"/>
              </a:ext>
            </a:extLst>
          </p:cNvPr>
          <p:cNvSpPr>
            <a:spLocks noGrp="1"/>
          </p:cNvSpPr>
          <p:nvPr>
            <p:ph type="title"/>
          </p:nvPr>
        </p:nvSpPr>
        <p:spPr>
          <a:xfrm>
            <a:off x="535020" y="685800"/>
            <a:ext cx="2780271" cy="5105400"/>
          </a:xfrm>
        </p:spPr>
        <p:txBody>
          <a:bodyPr>
            <a:normAutofit/>
          </a:bodyPr>
          <a:lstStyle/>
          <a:p>
            <a:r>
              <a:rPr lang="de-DE" sz="4000">
                <a:solidFill>
                  <a:srgbClr val="FFFFFF"/>
                </a:solidFill>
              </a:rPr>
              <a:t>Katasteramt</a:t>
            </a:r>
          </a:p>
        </p:txBody>
      </p:sp>
      <p:graphicFrame>
        <p:nvGraphicFramePr>
          <p:cNvPr id="5" name="Inhaltsplatzhalter 2">
            <a:extLst>
              <a:ext uri="{FF2B5EF4-FFF2-40B4-BE49-F238E27FC236}">
                <a16:creationId xmlns:a16="http://schemas.microsoft.com/office/drawing/2014/main" id="{B62F5926-2AB3-4F3F-924C-D45562780302}"/>
              </a:ext>
            </a:extLst>
          </p:cNvPr>
          <p:cNvGraphicFramePr>
            <a:graphicFrameLocks noGrp="1"/>
          </p:cNvGraphicFramePr>
          <p:nvPr>
            <p:ph idx="1"/>
            <p:extLst>
              <p:ext uri="{D42A27DB-BD31-4B8C-83A1-F6EECF244321}">
                <p14:modId xmlns:p14="http://schemas.microsoft.com/office/powerpoint/2010/main" val="377091484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1237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38F78E1-5B06-478B-B885-68AB13AFC74D}"/>
              </a:ext>
            </a:extLst>
          </p:cNvPr>
          <p:cNvSpPr>
            <a:spLocks noGrp="1"/>
          </p:cNvSpPr>
          <p:nvPr>
            <p:ph type="title"/>
          </p:nvPr>
        </p:nvSpPr>
        <p:spPr>
          <a:xfrm>
            <a:off x="686834" y="1153572"/>
            <a:ext cx="3200400" cy="4461163"/>
          </a:xfrm>
        </p:spPr>
        <p:txBody>
          <a:bodyPr>
            <a:normAutofit/>
          </a:bodyPr>
          <a:lstStyle/>
          <a:p>
            <a:r>
              <a:rPr lang="de-DE" sz="3100">
                <a:solidFill>
                  <a:srgbClr val="FFFFFF"/>
                </a:solidFill>
              </a:rPr>
              <a:t>Liegenschaftsbuch und Karte</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FAFD2C9C-B7AB-41A8-833E-585E7BBD5ECA}"/>
              </a:ext>
            </a:extLst>
          </p:cNvPr>
          <p:cNvSpPr>
            <a:spLocks noGrp="1"/>
          </p:cNvSpPr>
          <p:nvPr>
            <p:ph idx="1"/>
          </p:nvPr>
        </p:nvSpPr>
        <p:spPr>
          <a:xfrm>
            <a:off x="4447308" y="591344"/>
            <a:ext cx="6906491" cy="5585619"/>
          </a:xfrm>
        </p:spPr>
        <p:txBody>
          <a:bodyPr anchor="ctr">
            <a:normAutofit/>
          </a:bodyPr>
          <a:lstStyle/>
          <a:p>
            <a:r>
              <a:rPr lang="de-DE" dirty="0"/>
              <a:t>Im Liegenschaftsbuch finden sich Angaben zu den einzelnen Flurstücken, wie zum Beispiel Gemarkung, Flurstücknummer, Flächengröße, Lagebezeichnung und Nutzung.</a:t>
            </a:r>
          </a:p>
          <a:p>
            <a:r>
              <a:rPr lang="de-DE" dirty="0"/>
              <a:t>Die Liegenschaftskarte (Flurkarte) ist die amtliche Karte im Sinne des § 2 Abs. 3 GBO und ist die bildliche Darstellung der einzelnen Flurstücke mit ihren Grenzen, der Gemarkungsgrenzen</a:t>
            </a:r>
          </a:p>
        </p:txBody>
      </p:sp>
    </p:spTree>
    <p:extLst>
      <p:ext uri="{BB962C8B-B14F-4D97-AF65-F5344CB8AC3E}">
        <p14:creationId xmlns:p14="http://schemas.microsoft.com/office/powerpoint/2010/main" val="1424710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A43AB2F-6BCA-40A1-8CB5-CBDFA88862A8}"/>
              </a:ext>
            </a:extLst>
          </p:cNvPr>
          <p:cNvSpPr>
            <a:spLocks noGrp="1"/>
          </p:cNvSpPr>
          <p:nvPr>
            <p:ph type="title"/>
          </p:nvPr>
        </p:nvSpPr>
        <p:spPr>
          <a:xfrm>
            <a:off x="1179226" y="826680"/>
            <a:ext cx="9833548" cy="1325563"/>
          </a:xfrm>
        </p:spPr>
        <p:txBody>
          <a:bodyPr>
            <a:normAutofit/>
          </a:bodyPr>
          <a:lstStyle/>
          <a:p>
            <a:pPr algn="ctr"/>
            <a:r>
              <a:rPr lang="de-DE" sz="4000">
                <a:solidFill>
                  <a:srgbClr val="FFFFFF"/>
                </a:solidFill>
              </a:rPr>
              <a:t>Vermessungsamt</a:t>
            </a:r>
          </a:p>
        </p:txBody>
      </p:sp>
      <p:graphicFrame>
        <p:nvGraphicFramePr>
          <p:cNvPr id="5" name="Inhaltsplatzhalter 2">
            <a:extLst>
              <a:ext uri="{FF2B5EF4-FFF2-40B4-BE49-F238E27FC236}">
                <a16:creationId xmlns:a16="http://schemas.microsoft.com/office/drawing/2014/main" id="{6818EBEB-1DC8-4C8C-B907-163EE311839D}"/>
              </a:ext>
            </a:extLst>
          </p:cNvPr>
          <p:cNvGraphicFramePr>
            <a:graphicFrameLocks noGrp="1"/>
          </p:cNvGraphicFramePr>
          <p:nvPr>
            <p:ph idx="1"/>
            <p:extLst>
              <p:ext uri="{D42A27DB-BD31-4B8C-83A1-F6EECF244321}">
                <p14:modId xmlns:p14="http://schemas.microsoft.com/office/powerpoint/2010/main" val="2144665702"/>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076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438D007-62CB-436D-BBE1-239977584EF7}"/>
              </a:ext>
            </a:extLst>
          </p:cNvPr>
          <p:cNvSpPr>
            <a:spLocks noGrp="1"/>
          </p:cNvSpPr>
          <p:nvPr>
            <p:ph type="title"/>
          </p:nvPr>
        </p:nvSpPr>
        <p:spPr>
          <a:xfrm>
            <a:off x="621792" y="1161288"/>
            <a:ext cx="3602736" cy="4526280"/>
          </a:xfrm>
        </p:spPr>
        <p:txBody>
          <a:bodyPr>
            <a:normAutofit/>
          </a:bodyPr>
          <a:lstStyle/>
          <a:p>
            <a:r>
              <a:rPr lang="de-DE" sz="3100"/>
              <a:t>Katastervermessung</a:t>
            </a:r>
          </a:p>
        </p:txBody>
      </p:sp>
      <p:sp>
        <p:nvSpPr>
          <p:cNvPr id="14" name="Rectangle 13">
            <a:extLst>
              <a:ext uri="{FF2B5EF4-FFF2-40B4-BE49-F238E27FC236}">
                <a16:creationId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C76F6455-FBE3-4B41-9708-661307ED99AC}"/>
              </a:ext>
            </a:extLst>
          </p:cNvPr>
          <p:cNvSpPr>
            <a:spLocks noGrp="1"/>
          </p:cNvSpPr>
          <p:nvPr>
            <p:ph idx="1"/>
          </p:nvPr>
        </p:nvSpPr>
        <p:spPr>
          <a:xfrm>
            <a:off x="5434149" y="932688"/>
            <a:ext cx="5916603" cy="4992624"/>
          </a:xfrm>
        </p:spPr>
        <p:txBody>
          <a:bodyPr anchor="ctr">
            <a:normAutofit/>
          </a:bodyPr>
          <a:lstStyle/>
          <a:p>
            <a:r>
              <a:rPr lang="de-DE" sz="2000" dirty="0"/>
              <a:t>Bei einer Katastervermessung werden </a:t>
            </a:r>
            <a:r>
              <a:rPr lang="de-DE" sz="2000" dirty="0" err="1"/>
              <a:t>Flurstücksgrenzen</a:t>
            </a:r>
            <a:r>
              <a:rPr lang="de-DE" sz="2000" dirty="0"/>
              <a:t> überprüft, festgelegt, sowie neue Flurstücke gebildet. Sie dienen alle der Fortführung und Erneuerung des Liegenschaftskataster</a:t>
            </a:r>
          </a:p>
          <a:p>
            <a:r>
              <a:rPr lang="de-DE" sz="2000" dirty="0"/>
              <a:t>Fortführung des Katasters</a:t>
            </a:r>
          </a:p>
          <a:p>
            <a:r>
              <a:rPr lang="de-DE" sz="2000" dirty="0"/>
              <a:t>Das Kataster unterliegt permanenten Veränderungen. Die Unterlagen für seine Fortführung, die sog. Fortführungsnachweise (FN), sind Bestandteil des Katasters. Im FN werden die an den Flurstücken  eingetretenen Veränderungen nachgewiesen.</a:t>
            </a:r>
          </a:p>
        </p:txBody>
      </p:sp>
    </p:spTree>
    <p:extLst>
      <p:ext uri="{BB962C8B-B14F-4D97-AF65-F5344CB8AC3E}">
        <p14:creationId xmlns:p14="http://schemas.microsoft.com/office/powerpoint/2010/main" val="1913954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904A393-C91C-4F2A-AAF1-868964901801}"/>
              </a:ext>
            </a:extLst>
          </p:cNvPr>
          <p:cNvSpPr>
            <a:spLocks noGrp="1"/>
          </p:cNvSpPr>
          <p:nvPr>
            <p:ph type="title"/>
          </p:nvPr>
        </p:nvSpPr>
        <p:spPr>
          <a:xfrm>
            <a:off x="621792" y="1161288"/>
            <a:ext cx="3602736" cy="4526280"/>
          </a:xfrm>
        </p:spPr>
        <p:txBody>
          <a:bodyPr>
            <a:normAutofit/>
          </a:bodyPr>
          <a:lstStyle/>
          <a:p>
            <a:r>
              <a:rPr lang="de-DE" sz="4000"/>
              <a:t>Wirkungen des Grundbuches</a:t>
            </a:r>
          </a:p>
        </p:txBody>
      </p:sp>
      <p:sp>
        <p:nvSpPr>
          <p:cNvPr id="14" name="Rectangle 13">
            <a:extLst>
              <a:ext uri="{FF2B5EF4-FFF2-40B4-BE49-F238E27FC236}">
                <a16:creationId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CFE62270-9EDD-4C29-8698-173855F6507D}"/>
              </a:ext>
            </a:extLst>
          </p:cNvPr>
          <p:cNvSpPr>
            <a:spLocks noGrp="1"/>
          </p:cNvSpPr>
          <p:nvPr>
            <p:ph idx="1"/>
          </p:nvPr>
        </p:nvSpPr>
        <p:spPr>
          <a:xfrm>
            <a:off x="5434149" y="932688"/>
            <a:ext cx="5916603" cy="4992624"/>
          </a:xfrm>
        </p:spPr>
        <p:txBody>
          <a:bodyPr anchor="ctr">
            <a:normAutofit/>
          </a:bodyPr>
          <a:lstStyle/>
          <a:p>
            <a:r>
              <a:rPr lang="de-DE" sz="2000" dirty="0"/>
              <a:t>Offenkundigkeitsgrundsatz</a:t>
            </a:r>
          </a:p>
          <a:p>
            <a:r>
              <a:rPr lang="de-DE" sz="2000" dirty="0"/>
              <a:t>a) Richtigkeitsvermutung des Grundbuches § 891 BGB</a:t>
            </a:r>
          </a:p>
          <a:p>
            <a:r>
              <a:rPr lang="de-DE" sz="2000" dirty="0"/>
              <a:t>b) Die positive Vermutung: Ist für jemanden ein Recht eingetragen, so wird vermutet, das ihm das Recht mit dem im Grundbuch eingetragenen Inhalt auch zusteht</a:t>
            </a:r>
          </a:p>
          <a:p>
            <a:r>
              <a:rPr lang="de-DE" sz="2000" dirty="0"/>
              <a:t>c) die negative Vermutung: Ist im Grundbuch ein Recht gelöscht, so wird vermutet dass das Recht nicht bestehe und nur bis zur Löschung bestanden hat.</a:t>
            </a:r>
          </a:p>
        </p:txBody>
      </p:sp>
    </p:spTree>
    <p:extLst>
      <p:ext uri="{BB962C8B-B14F-4D97-AF65-F5344CB8AC3E}">
        <p14:creationId xmlns:p14="http://schemas.microsoft.com/office/powerpoint/2010/main" val="2413868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0BBBB9B-1370-4E74-8E32-9179F7297F9D}"/>
              </a:ext>
            </a:extLst>
          </p:cNvPr>
          <p:cNvSpPr>
            <a:spLocks noGrp="1"/>
          </p:cNvSpPr>
          <p:nvPr>
            <p:ph type="title"/>
          </p:nvPr>
        </p:nvSpPr>
        <p:spPr>
          <a:xfrm>
            <a:off x="686834" y="1153572"/>
            <a:ext cx="3200400" cy="4461163"/>
          </a:xfrm>
        </p:spPr>
        <p:txBody>
          <a:bodyPr>
            <a:normAutofit/>
          </a:bodyPr>
          <a:lstStyle/>
          <a:p>
            <a:r>
              <a:rPr lang="de-DE">
                <a:solidFill>
                  <a:srgbClr val="FFFFFF"/>
                </a:solidFill>
              </a:rPr>
              <a:t>Gutgläubiger Erwerb</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5B404966-7231-496D-A456-033BCDE73DCC}"/>
              </a:ext>
            </a:extLst>
          </p:cNvPr>
          <p:cNvSpPr>
            <a:spLocks noGrp="1"/>
          </p:cNvSpPr>
          <p:nvPr>
            <p:ph idx="1"/>
          </p:nvPr>
        </p:nvSpPr>
        <p:spPr>
          <a:xfrm>
            <a:off x="4447308" y="591344"/>
            <a:ext cx="6906491" cy="5585619"/>
          </a:xfrm>
        </p:spPr>
        <p:txBody>
          <a:bodyPr anchor="ctr">
            <a:normAutofit/>
          </a:bodyPr>
          <a:lstStyle/>
          <a:p>
            <a:r>
              <a:rPr lang="de-DE" dirty="0"/>
              <a:t>§§ 892, 893, 899a BGB</a:t>
            </a:r>
          </a:p>
          <a:p>
            <a:r>
              <a:rPr lang="de-DE" dirty="0"/>
              <a:t>Neben der Vermutungswirkung begründet das Grundbuch den öffentlichen Glauben. Zum Schutze des Rechtsverkehrs sieht das Gesetz bei Grundstücksgeschäften einen gutgläubigen Erwerb vor.</a:t>
            </a:r>
          </a:p>
          <a:p>
            <a:r>
              <a:rPr lang="de-DE" dirty="0"/>
              <a:t>a) der eingetragene Berechtigte gilt als wahrer Berechtigter</a:t>
            </a:r>
          </a:p>
          <a:p>
            <a:r>
              <a:rPr lang="de-DE" dirty="0"/>
              <a:t>b) der gelöschte Berechtigte gilt als nicht mehr berechtigt</a:t>
            </a:r>
          </a:p>
        </p:txBody>
      </p:sp>
    </p:spTree>
    <p:extLst>
      <p:ext uri="{BB962C8B-B14F-4D97-AF65-F5344CB8AC3E}">
        <p14:creationId xmlns:p14="http://schemas.microsoft.com/office/powerpoint/2010/main" val="4138980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BD79706-D4C5-43B3-A106-00C39717E396}"/>
              </a:ext>
            </a:extLst>
          </p:cNvPr>
          <p:cNvSpPr>
            <a:spLocks noGrp="1"/>
          </p:cNvSpPr>
          <p:nvPr>
            <p:ph type="title"/>
          </p:nvPr>
        </p:nvSpPr>
        <p:spPr>
          <a:xfrm>
            <a:off x="621792" y="1161288"/>
            <a:ext cx="3602736" cy="4526280"/>
          </a:xfrm>
        </p:spPr>
        <p:txBody>
          <a:bodyPr>
            <a:normAutofit/>
          </a:bodyPr>
          <a:lstStyle/>
          <a:p>
            <a:r>
              <a:rPr lang="de-DE" sz="4000"/>
              <a:t>Sachliche, örtliche und funktionelle Zuständigkeit</a:t>
            </a:r>
          </a:p>
        </p:txBody>
      </p:sp>
      <p:sp>
        <p:nvSpPr>
          <p:cNvPr id="14" name="Rectangle 13">
            <a:extLst>
              <a:ext uri="{FF2B5EF4-FFF2-40B4-BE49-F238E27FC236}">
                <a16:creationId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2F70DBC9-2639-4F28-A591-3BC6DA4C3296}"/>
              </a:ext>
            </a:extLst>
          </p:cNvPr>
          <p:cNvSpPr>
            <a:spLocks noGrp="1"/>
          </p:cNvSpPr>
          <p:nvPr>
            <p:ph idx="1"/>
          </p:nvPr>
        </p:nvSpPr>
        <p:spPr>
          <a:xfrm>
            <a:off x="5434149" y="932688"/>
            <a:ext cx="5916603" cy="4992624"/>
          </a:xfrm>
        </p:spPr>
        <p:txBody>
          <a:bodyPr anchor="ctr">
            <a:normAutofit/>
          </a:bodyPr>
          <a:lstStyle/>
          <a:p>
            <a:r>
              <a:rPr lang="de-DE" sz="2000" dirty="0"/>
              <a:t>Örtlich: § 1 GBO </a:t>
            </a:r>
          </a:p>
          <a:p>
            <a:r>
              <a:rPr lang="de-DE" sz="2000" dirty="0"/>
              <a:t>Die Grundbuchämter sind grundsätzlich für die in ihrem Amtsgerichtsbezirk liegende Grundstücke zuständig.</a:t>
            </a:r>
          </a:p>
          <a:p>
            <a:r>
              <a:rPr lang="de-DE" sz="2000" dirty="0"/>
              <a:t>Eine abweichende Zuständigkeit ergibt sich durch die Zuständigkeitskonzentration, wovon Berlin Gebrauch macht § 1 Abs. 3GBO</a:t>
            </a:r>
          </a:p>
          <a:p>
            <a:r>
              <a:rPr lang="de-DE" sz="2000" dirty="0"/>
              <a:t>Sachlich:  Das Amtsgericht und speziell das Grundbuchamt</a:t>
            </a:r>
          </a:p>
          <a:p>
            <a:r>
              <a:rPr lang="de-DE" sz="2000" dirty="0"/>
              <a:t>Funktionell: Vorwiegend der Rechtspfleger, </a:t>
            </a:r>
            <a:r>
              <a:rPr lang="de-DE" sz="2000" dirty="0" err="1" smtClean="0"/>
              <a:t>UdG</a:t>
            </a:r>
            <a:endParaRPr lang="de-DE" sz="2000" dirty="0" smtClean="0"/>
          </a:p>
          <a:p>
            <a:r>
              <a:rPr lang="de-DE" sz="2000" dirty="0" smtClean="0"/>
              <a:t> </a:t>
            </a:r>
            <a:r>
              <a:rPr lang="de-DE" sz="2000" dirty="0"/>
              <a:t>§ 12 </a:t>
            </a:r>
            <a:r>
              <a:rPr lang="de-DE" sz="2000" dirty="0" smtClean="0"/>
              <a:t>C GBO</a:t>
            </a:r>
            <a:endParaRPr lang="de-DE" sz="2000" dirty="0"/>
          </a:p>
          <a:p>
            <a:r>
              <a:rPr lang="de-DE" sz="2000" dirty="0"/>
              <a:t>Richter bei ausländischem Recht</a:t>
            </a:r>
          </a:p>
        </p:txBody>
      </p:sp>
    </p:spTree>
    <p:extLst>
      <p:ext uri="{BB962C8B-B14F-4D97-AF65-F5344CB8AC3E}">
        <p14:creationId xmlns:p14="http://schemas.microsoft.com/office/powerpoint/2010/main" val="1915548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B8557A1-40D3-4F31-A79C-59CE4423BFF9}"/>
              </a:ext>
            </a:extLst>
          </p:cNvPr>
          <p:cNvSpPr>
            <a:spLocks noGrp="1"/>
          </p:cNvSpPr>
          <p:nvPr>
            <p:ph type="title"/>
          </p:nvPr>
        </p:nvSpPr>
        <p:spPr>
          <a:xfrm>
            <a:off x="621792" y="1161288"/>
            <a:ext cx="3602736" cy="4526280"/>
          </a:xfrm>
        </p:spPr>
        <p:txBody>
          <a:bodyPr>
            <a:normAutofit/>
          </a:bodyPr>
          <a:lstStyle/>
          <a:p>
            <a:r>
              <a:rPr lang="de-DE" sz="4000"/>
              <a:t>Aufbau des Grundbuches</a:t>
            </a:r>
          </a:p>
        </p:txBody>
      </p:sp>
      <p:sp>
        <p:nvSpPr>
          <p:cNvPr id="14" name="Rectangle 13">
            <a:extLst>
              <a:ext uri="{FF2B5EF4-FFF2-40B4-BE49-F238E27FC236}">
                <a16:creationId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EF4869E5-D814-458F-A547-42E95EE949A2}"/>
              </a:ext>
            </a:extLst>
          </p:cNvPr>
          <p:cNvSpPr>
            <a:spLocks noGrp="1"/>
          </p:cNvSpPr>
          <p:nvPr>
            <p:ph idx="1"/>
          </p:nvPr>
        </p:nvSpPr>
        <p:spPr>
          <a:xfrm>
            <a:off x="5434149" y="932688"/>
            <a:ext cx="5916603" cy="4992624"/>
          </a:xfrm>
        </p:spPr>
        <p:txBody>
          <a:bodyPr anchor="ctr">
            <a:normAutofit/>
          </a:bodyPr>
          <a:lstStyle/>
          <a:p>
            <a:r>
              <a:rPr lang="de-DE" sz="2000" dirty="0"/>
              <a:t>§ 62 GBV maschinell geführte Grundbuch</a:t>
            </a:r>
          </a:p>
          <a:p>
            <a:r>
              <a:rPr lang="de-DE" sz="2000" dirty="0"/>
              <a:t>§ 2 GBO Die </a:t>
            </a:r>
            <a:r>
              <a:rPr lang="de-DE" sz="2000" dirty="0" smtClean="0"/>
              <a:t>Grundbücher </a:t>
            </a:r>
            <a:r>
              <a:rPr lang="de-DE" sz="2000" dirty="0"/>
              <a:t>sind für die Bezirke einzurichten</a:t>
            </a:r>
          </a:p>
          <a:p>
            <a:r>
              <a:rPr lang="de-DE" sz="2000" dirty="0"/>
              <a:t>§ 3 GBO Jedes Grundstück erhält im Grundbuch eine besondere Stelle (Grundbuchblatt): </a:t>
            </a:r>
            <a:r>
              <a:rPr lang="de-DE" sz="2000" dirty="0" err="1"/>
              <a:t>Realfolium</a:t>
            </a:r>
            <a:endParaRPr lang="de-DE" sz="2000" dirty="0"/>
          </a:p>
          <a:p>
            <a:r>
              <a:rPr lang="de-DE" sz="2000" dirty="0"/>
              <a:t>§ 4 GBO Mehrere Grundstücke desselben Eigentümers beim selben Grundbuchamt können ein gemeinsames Grundbuchblatt – </a:t>
            </a:r>
            <a:r>
              <a:rPr lang="de-DE" sz="2000" dirty="0" err="1"/>
              <a:t>Personalfolium</a:t>
            </a:r>
            <a:r>
              <a:rPr lang="de-DE" sz="2000" dirty="0"/>
              <a:t>- erhalten</a:t>
            </a:r>
          </a:p>
          <a:p>
            <a:endParaRPr lang="de-DE" sz="2000" dirty="0"/>
          </a:p>
        </p:txBody>
      </p:sp>
    </p:spTree>
    <p:extLst>
      <p:ext uri="{BB962C8B-B14F-4D97-AF65-F5344CB8AC3E}">
        <p14:creationId xmlns:p14="http://schemas.microsoft.com/office/powerpoint/2010/main" val="1191952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98B35AA-0218-4D4A-BA4B-0211C3B09EC9}"/>
              </a:ext>
            </a:extLst>
          </p:cNvPr>
          <p:cNvSpPr>
            <a:spLocks noGrp="1"/>
          </p:cNvSpPr>
          <p:nvPr>
            <p:ph type="title"/>
          </p:nvPr>
        </p:nvSpPr>
        <p:spPr>
          <a:xfrm>
            <a:off x="686834" y="1153572"/>
            <a:ext cx="3200400" cy="4461163"/>
          </a:xfrm>
        </p:spPr>
        <p:txBody>
          <a:bodyPr>
            <a:normAutofit/>
          </a:bodyPr>
          <a:lstStyle/>
          <a:p>
            <a:r>
              <a:rPr lang="de-DE">
                <a:solidFill>
                  <a:srgbClr val="FFFFFF"/>
                </a:solidFill>
              </a:rPr>
              <a:t>Aufbau Grundbuch</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DA594A48-51A8-4C1C-8B83-16DED9524D39}"/>
              </a:ext>
            </a:extLst>
          </p:cNvPr>
          <p:cNvSpPr>
            <a:spLocks noGrp="1"/>
          </p:cNvSpPr>
          <p:nvPr>
            <p:ph idx="1"/>
          </p:nvPr>
        </p:nvSpPr>
        <p:spPr>
          <a:xfrm>
            <a:off x="4447308" y="591344"/>
            <a:ext cx="6906491" cy="5585619"/>
          </a:xfrm>
        </p:spPr>
        <p:txBody>
          <a:bodyPr anchor="ctr">
            <a:normAutofit/>
          </a:bodyPr>
          <a:lstStyle/>
          <a:p>
            <a:r>
              <a:rPr lang="de-DE" dirty="0"/>
              <a:t>Sämtliche Grundbuchblätter desselben Grundbuchbezirkes erhalten fortlaufende Nummern § 3 GBV.</a:t>
            </a:r>
          </a:p>
          <a:p>
            <a:r>
              <a:rPr lang="de-DE" dirty="0"/>
              <a:t>Jede Blattnummer kommt innerhalb eines Gerichtes nur einmal vor.</a:t>
            </a:r>
          </a:p>
          <a:p>
            <a:r>
              <a:rPr lang="de-DE" dirty="0"/>
              <a:t>§ 4 GBV das Grundbuch besteht aus der </a:t>
            </a:r>
          </a:p>
          <a:p>
            <a:r>
              <a:rPr lang="de-DE" dirty="0"/>
              <a:t>- Aufschrift</a:t>
            </a:r>
          </a:p>
          <a:p>
            <a:r>
              <a:rPr lang="de-DE" dirty="0"/>
              <a:t>-Bestandverzeichnis</a:t>
            </a:r>
          </a:p>
          <a:p>
            <a:r>
              <a:rPr lang="de-DE" dirty="0"/>
              <a:t>- Abt I, II, III</a:t>
            </a:r>
          </a:p>
        </p:txBody>
      </p:sp>
    </p:spTree>
    <p:extLst>
      <p:ext uri="{BB962C8B-B14F-4D97-AF65-F5344CB8AC3E}">
        <p14:creationId xmlns:p14="http://schemas.microsoft.com/office/powerpoint/2010/main" val="3608415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82C898ED-C945-4AF1-8167-B3D859032C00}"/>
              </a:ext>
            </a:extLst>
          </p:cNvPr>
          <p:cNvPicPr>
            <a:picLocks noGrp="1" noChangeAspect="1"/>
          </p:cNvPicPr>
          <p:nvPr>
            <p:ph idx="1"/>
          </p:nvPr>
        </p:nvPicPr>
        <p:blipFill rotWithShape="1">
          <a:blip r:embed="rId2"/>
          <a:srcRect t="10051" b="14949"/>
          <a:stretch/>
        </p:blipFill>
        <p:spPr>
          <a:xfrm>
            <a:off x="20" y="10"/>
            <a:ext cx="12191980" cy="6857990"/>
          </a:xfrm>
          <a:prstGeom prst="rect">
            <a:avLst/>
          </a:prstGeom>
        </p:spPr>
      </p:pic>
    </p:spTree>
    <p:extLst>
      <p:ext uri="{BB962C8B-B14F-4D97-AF65-F5344CB8AC3E}">
        <p14:creationId xmlns:p14="http://schemas.microsoft.com/office/powerpoint/2010/main" val="3100894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9">
            <a:extLst>
              <a:ext uri="{FF2B5EF4-FFF2-40B4-BE49-F238E27FC236}">
                <a16:creationId xmlns:a16="http://schemas.microsoft.com/office/drawing/2014/main" id="{8EFFF109-FC58-4FD3-BE05-9775A1310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60009CB-B00B-46F4-B1CF-F6F5C7DDBA3C}"/>
              </a:ext>
            </a:extLst>
          </p:cNvPr>
          <p:cNvSpPr>
            <a:spLocks noGrp="1"/>
          </p:cNvSpPr>
          <p:nvPr>
            <p:ph type="title"/>
          </p:nvPr>
        </p:nvSpPr>
        <p:spPr>
          <a:xfrm>
            <a:off x="621792" y="1161288"/>
            <a:ext cx="3602736" cy="4526280"/>
          </a:xfrm>
        </p:spPr>
        <p:txBody>
          <a:bodyPr>
            <a:normAutofit/>
          </a:bodyPr>
          <a:lstStyle/>
          <a:p>
            <a:r>
              <a:rPr lang="de-DE" sz="4000"/>
              <a:t>Das Grundbuchblatt</a:t>
            </a:r>
          </a:p>
        </p:txBody>
      </p:sp>
      <p:sp>
        <p:nvSpPr>
          <p:cNvPr id="14" name="Rectangle 13">
            <a:extLst>
              <a:ext uri="{FF2B5EF4-FFF2-40B4-BE49-F238E27FC236}">
                <a16:creationId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Inhaltsplatzhalter 2">
            <a:extLst>
              <a:ext uri="{FF2B5EF4-FFF2-40B4-BE49-F238E27FC236}">
                <a16:creationId xmlns:a16="http://schemas.microsoft.com/office/drawing/2014/main" id="{D4895E9C-CE38-4BD9-A2EB-1413C741530E}"/>
              </a:ext>
            </a:extLst>
          </p:cNvPr>
          <p:cNvSpPr>
            <a:spLocks noGrp="1"/>
          </p:cNvSpPr>
          <p:nvPr>
            <p:ph idx="1"/>
          </p:nvPr>
        </p:nvSpPr>
        <p:spPr>
          <a:xfrm>
            <a:off x="5434149" y="932688"/>
            <a:ext cx="5916603" cy="4992624"/>
          </a:xfrm>
        </p:spPr>
        <p:txBody>
          <a:bodyPr anchor="ctr">
            <a:normAutofit/>
          </a:bodyPr>
          <a:lstStyle/>
          <a:p>
            <a:r>
              <a:rPr lang="de-DE" sz="2000"/>
              <a:t>§ 5 GBV Aufschrift</a:t>
            </a:r>
          </a:p>
          <a:p>
            <a:r>
              <a:rPr lang="de-DE" sz="2000"/>
              <a:t>§ 6 GBV Bestandsverzeichnis</a:t>
            </a:r>
          </a:p>
          <a:p>
            <a:r>
              <a:rPr lang="de-DE" sz="2000"/>
              <a:t>§ 9 GBV Abt. I</a:t>
            </a:r>
          </a:p>
          <a:p>
            <a:r>
              <a:rPr lang="de-DE" sz="2000"/>
              <a:t>§ 10 GBV Abt II</a:t>
            </a:r>
          </a:p>
          <a:p>
            <a:r>
              <a:rPr lang="de-DE" sz="2000"/>
              <a:t>§ 11 GBV Abt III</a:t>
            </a:r>
          </a:p>
        </p:txBody>
      </p:sp>
    </p:spTree>
    <p:extLst>
      <p:ext uri="{BB962C8B-B14F-4D97-AF65-F5344CB8AC3E}">
        <p14:creationId xmlns:p14="http://schemas.microsoft.com/office/powerpoint/2010/main" val="4007548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37D1A46-0541-4235-9EA7-27A7B26102F6}"/>
              </a:ext>
            </a:extLst>
          </p:cNvPr>
          <p:cNvSpPr>
            <a:spLocks noGrp="1"/>
          </p:cNvSpPr>
          <p:nvPr>
            <p:ph type="title"/>
          </p:nvPr>
        </p:nvSpPr>
        <p:spPr>
          <a:xfrm>
            <a:off x="621792" y="1161288"/>
            <a:ext cx="3602736" cy="4526280"/>
          </a:xfrm>
        </p:spPr>
        <p:txBody>
          <a:bodyPr>
            <a:normAutofit/>
          </a:bodyPr>
          <a:lstStyle/>
          <a:p>
            <a:r>
              <a:rPr lang="de-DE" sz="3700"/>
              <a:t>Aktenzeichen und Geschäftszeichen</a:t>
            </a:r>
          </a:p>
        </p:txBody>
      </p:sp>
      <p:sp>
        <p:nvSpPr>
          <p:cNvPr id="14" name="Rectangle 13">
            <a:extLst>
              <a:ext uri="{FF2B5EF4-FFF2-40B4-BE49-F238E27FC236}">
                <a16:creationId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D4BCF717-914F-4189-BB72-E63CA49D2FF1}"/>
              </a:ext>
            </a:extLst>
          </p:cNvPr>
          <p:cNvSpPr>
            <a:spLocks noGrp="1"/>
          </p:cNvSpPr>
          <p:nvPr>
            <p:ph idx="1"/>
          </p:nvPr>
        </p:nvSpPr>
        <p:spPr>
          <a:xfrm>
            <a:off x="5434149" y="932688"/>
            <a:ext cx="5916603" cy="4992624"/>
          </a:xfrm>
        </p:spPr>
        <p:txBody>
          <a:bodyPr anchor="ctr">
            <a:normAutofit/>
          </a:bodyPr>
          <a:lstStyle/>
          <a:p>
            <a:r>
              <a:rPr lang="de-DE" sz="2000" dirty="0"/>
              <a:t>Das Aktenzeichen wird gebildet aus der Abteilung + Grundbuchbezirk + Blattnummer</a:t>
            </a:r>
          </a:p>
          <a:p>
            <a:r>
              <a:rPr lang="de-DE" sz="2000" dirty="0"/>
              <a:t>Z.B. 47 Prenzlauer Berg Blatt 12345 N (das N wird nur beim AZ von ehemaligen Ostbezirken verwendet. Es bedeutet einfach nur, dass das Grundbuchblatt neu angelegt wurde.</a:t>
            </a:r>
          </a:p>
          <a:p>
            <a:r>
              <a:rPr lang="de-DE" sz="2000" dirty="0"/>
              <a:t>Das Geschäftszeichen wir gebildet aus Abteilung + Grundbuchbezirk + Blattnummer + Ordnungsnummer</a:t>
            </a:r>
          </a:p>
        </p:txBody>
      </p:sp>
    </p:spTree>
    <p:extLst>
      <p:ext uri="{BB962C8B-B14F-4D97-AF65-F5344CB8AC3E}">
        <p14:creationId xmlns:p14="http://schemas.microsoft.com/office/powerpoint/2010/main" val="12030622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70CDF4DF-E30C-476B-83B0-C21098AFB502}"/>
              </a:ext>
            </a:extLst>
          </p:cNvPr>
          <p:cNvSpPr>
            <a:spLocks noGrp="1"/>
          </p:cNvSpPr>
          <p:nvPr>
            <p:ph type="title"/>
          </p:nvPr>
        </p:nvSpPr>
        <p:spPr>
          <a:xfrm>
            <a:off x="958506" y="800392"/>
            <a:ext cx="10264697" cy="1212102"/>
          </a:xfrm>
        </p:spPr>
        <p:txBody>
          <a:bodyPr>
            <a:normAutofit/>
          </a:bodyPr>
          <a:lstStyle/>
          <a:p>
            <a:r>
              <a:rPr lang="de-DE" sz="4000">
                <a:solidFill>
                  <a:srgbClr val="FFFFFF"/>
                </a:solidFill>
              </a:rPr>
              <a:t>Antragsprinzip</a:t>
            </a:r>
          </a:p>
        </p:txBody>
      </p:sp>
      <p:sp>
        <p:nvSpPr>
          <p:cNvPr id="3" name="Inhaltsplatzhalter 2">
            <a:extLst>
              <a:ext uri="{FF2B5EF4-FFF2-40B4-BE49-F238E27FC236}">
                <a16:creationId xmlns:a16="http://schemas.microsoft.com/office/drawing/2014/main" id="{B4814821-734D-4874-9C9E-4C0B6AAAADA9}"/>
              </a:ext>
            </a:extLst>
          </p:cNvPr>
          <p:cNvSpPr>
            <a:spLocks noGrp="1"/>
          </p:cNvSpPr>
          <p:nvPr>
            <p:ph idx="1"/>
          </p:nvPr>
        </p:nvSpPr>
        <p:spPr>
          <a:xfrm>
            <a:off x="1367624" y="2490436"/>
            <a:ext cx="9708995" cy="3567173"/>
          </a:xfrm>
        </p:spPr>
        <p:txBody>
          <a:bodyPr anchor="ctr">
            <a:normAutofit/>
          </a:bodyPr>
          <a:lstStyle/>
          <a:p>
            <a:r>
              <a:rPr lang="de-DE" sz="2400" dirty="0"/>
              <a:t>Eine Eintragung rechtlicher Verhältnisse auf dem Grundbuchblatt eines Grundstücks, wozu auch Löschungen oder die Berichtigung eingetragener Rechtsverhältnisse  zählen erfolgt in der Regel nur auf Antrag (§ 13 Abs. 1 Satz 1 GBO)</a:t>
            </a:r>
          </a:p>
          <a:p>
            <a:r>
              <a:rPr lang="de-DE" sz="2400" dirty="0"/>
              <a:t>Dass das Grundbuchamt nur auf Antrag tätig wird ist darin begründet, dass die Eintragungen dem Privatinteresse der Beteiligten dienen und es nicht ohne und nicht gegen deren Willen tätig werden soll.</a:t>
            </a:r>
          </a:p>
          <a:p>
            <a:r>
              <a:rPr lang="de-DE" sz="2400" dirty="0"/>
              <a:t>Der Eintragungsantrag leitet das Eintragungsverfahren ein.</a:t>
            </a:r>
          </a:p>
        </p:txBody>
      </p:sp>
    </p:spTree>
    <p:extLst>
      <p:ext uri="{BB962C8B-B14F-4D97-AF65-F5344CB8AC3E}">
        <p14:creationId xmlns:p14="http://schemas.microsoft.com/office/powerpoint/2010/main" val="137557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C495389-CCF5-44A0-A869-136B89901143}"/>
              </a:ext>
            </a:extLst>
          </p:cNvPr>
          <p:cNvSpPr>
            <a:spLocks noGrp="1"/>
          </p:cNvSpPr>
          <p:nvPr>
            <p:ph type="title"/>
          </p:nvPr>
        </p:nvSpPr>
        <p:spPr>
          <a:xfrm>
            <a:off x="621792" y="1161288"/>
            <a:ext cx="3602736" cy="4526280"/>
          </a:xfrm>
        </p:spPr>
        <p:txBody>
          <a:bodyPr>
            <a:normAutofit/>
          </a:bodyPr>
          <a:lstStyle/>
          <a:p>
            <a:r>
              <a:rPr lang="de-DE" sz="4000"/>
              <a:t>Wirkung des Antrages</a:t>
            </a:r>
          </a:p>
        </p:txBody>
      </p:sp>
      <p:sp>
        <p:nvSpPr>
          <p:cNvPr id="14" name="Rectangle 13">
            <a:extLst>
              <a:ext uri="{FF2B5EF4-FFF2-40B4-BE49-F238E27FC236}">
                <a16:creationId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B5087C91-4D76-4C3C-B142-25ACEA8BE059}"/>
              </a:ext>
            </a:extLst>
          </p:cNvPr>
          <p:cNvSpPr>
            <a:spLocks noGrp="1"/>
          </p:cNvSpPr>
          <p:nvPr>
            <p:ph idx="1"/>
          </p:nvPr>
        </p:nvSpPr>
        <p:spPr>
          <a:xfrm>
            <a:off x="5434149" y="932688"/>
            <a:ext cx="5916603" cy="4992624"/>
          </a:xfrm>
        </p:spPr>
        <p:txBody>
          <a:bodyPr anchor="ctr">
            <a:normAutofit/>
          </a:bodyPr>
          <a:lstStyle/>
          <a:p>
            <a:r>
              <a:rPr lang="de-DE" sz="2000" dirty="0"/>
              <a:t>Der Antrag wird gem. § 13 Abs. 2 Satz 2 GBO wirksam, wenn er einer zur Entgegennahme zuständigen Person vorgelegt wird.</a:t>
            </a:r>
          </a:p>
          <a:p>
            <a:r>
              <a:rPr lang="de-DE" sz="2000" dirty="0"/>
              <a:t>Nach § 13 Abs. 3 Satz 1 GBO sind, für die Entgegennahme eines auf eine Eintragung gerichteten Antrags oder Ersuchens und die Beurkundung des Zeitpunkts, in welchem der Antrag oder das Ersuchen beim Grundbuchamt eingeht, der für die Führung des Grundbuchs zuständige Rechtspfleger, § 3 Nr. 1h </a:t>
            </a:r>
            <a:r>
              <a:rPr lang="de-DE" sz="2000" dirty="0" err="1"/>
              <a:t>RpflG</a:t>
            </a:r>
            <a:r>
              <a:rPr lang="de-DE" sz="2000" dirty="0"/>
              <a:t>, oder der von der Leitung des Amtsgerichts  für das ganze Grundbuchamt bestellte Beamte der Geschäftsstelle </a:t>
            </a:r>
            <a:r>
              <a:rPr lang="de-DE" sz="2000" dirty="0" smtClean="0"/>
              <a:t>zuständig</a:t>
            </a:r>
            <a:r>
              <a:rPr lang="de-DE" sz="2000" dirty="0"/>
              <a:t>.</a:t>
            </a:r>
          </a:p>
        </p:txBody>
      </p:sp>
    </p:spTree>
    <p:extLst>
      <p:ext uri="{BB962C8B-B14F-4D97-AF65-F5344CB8AC3E}">
        <p14:creationId xmlns:p14="http://schemas.microsoft.com/office/powerpoint/2010/main" val="1652743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837710E-5311-47BD-8671-B9F68D908FC5}"/>
              </a:ext>
            </a:extLst>
          </p:cNvPr>
          <p:cNvSpPr>
            <a:spLocks noGrp="1"/>
          </p:cNvSpPr>
          <p:nvPr>
            <p:ph type="title"/>
          </p:nvPr>
        </p:nvSpPr>
        <p:spPr>
          <a:xfrm>
            <a:off x="621792" y="1161288"/>
            <a:ext cx="3602736" cy="4526280"/>
          </a:xfrm>
        </p:spPr>
        <p:txBody>
          <a:bodyPr>
            <a:normAutofit/>
          </a:bodyPr>
          <a:lstStyle/>
          <a:p>
            <a:r>
              <a:rPr lang="de-DE" sz="4000"/>
              <a:t>Wirkung des Antrages</a:t>
            </a:r>
          </a:p>
        </p:txBody>
      </p:sp>
      <p:sp>
        <p:nvSpPr>
          <p:cNvPr id="14" name="Rectangle 13">
            <a:extLst>
              <a:ext uri="{FF2B5EF4-FFF2-40B4-BE49-F238E27FC236}">
                <a16:creationId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D5DD7DD4-C9D0-49BC-82CF-EB340B5DD475}"/>
              </a:ext>
            </a:extLst>
          </p:cNvPr>
          <p:cNvSpPr>
            <a:spLocks noGrp="1"/>
          </p:cNvSpPr>
          <p:nvPr>
            <p:ph idx="1"/>
          </p:nvPr>
        </p:nvSpPr>
        <p:spPr>
          <a:xfrm>
            <a:off x="5434149" y="932688"/>
            <a:ext cx="5916603" cy="4992624"/>
          </a:xfrm>
        </p:spPr>
        <p:txBody>
          <a:bodyPr anchor="ctr">
            <a:normAutofit/>
          </a:bodyPr>
          <a:lstStyle/>
          <a:p>
            <a:r>
              <a:rPr lang="de-DE" sz="2000" dirty="0"/>
              <a:t>Der Zeitpunkt, in welchem  der Antrag eingeht, soll auf ihm vermerkt werden, § 13 Abs. 2 Satz 1 GBO.</a:t>
            </a:r>
          </a:p>
          <a:p>
            <a:r>
              <a:rPr lang="de-DE" sz="2000" dirty="0"/>
              <a:t>Der Eingangsvermerk hat den Eingangszeitpunkt  nach Tag, Stunde und Minute sowie die dem Antrag beigefügten Anlagen anzugeben.</a:t>
            </a:r>
          </a:p>
          <a:p>
            <a:r>
              <a:rPr lang="de-DE" sz="2000" dirty="0"/>
              <a:t>Zudem ist er von der zuständigen Person mit ausgeschriebenen Namen zu unterzeichnen.</a:t>
            </a:r>
          </a:p>
          <a:p>
            <a:r>
              <a:rPr lang="de-DE" sz="2000" dirty="0"/>
              <a:t>Diese Zeitangabe ist vor allen Dingen bei Vorliegen mehrerer Anträge von großer Bedeutung. Die Bearbeitung hat gem</a:t>
            </a:r>
            <a:r>
              <a:rPr lang="de-DE" sz="2000" dirty="0" smtClean="0"/>
              <a:t>.§§ 17,45 </a:t>
            </a:r>
            <a:r>
              <a:rPr lang="de-DE" sz="2000" dirty="0"/>
              <a:t>GBO in der Reihenfolge der Antragstellung zu erfolgen.</a:t>
            </a:r>
          </a:p>
          <a:p>
            <a:r>
              <a:rPr lang="de-DE" sz="2000" dirty="0"/>
              <a:t> Post präsentieren § 15 </a:t>
            </a:r>
            <a:r>
              <a:rPr lang="de-DE" sz="2000" dirty="0" err="1"/>
              <a:t>iVm</a:t>
            </a:r>
            <a:r>
              <a:rPr lang="de-DE" sz="2000" dirty="0"/>
              <a:t>. § 3 Allgemeine Geschäftsanweisung für Grundbuchsachen</a:t>
            </a:r>
          </a:p>
        </p:txBody>
      </p:sp>
    </p:spTree>
    <p:extLst>
      <p:ext uri="{BB962C8B-B14F-4D97-AF65-F5344CB8AC3E}">
        <p14:creationId xmlns:p14="http://schemas.microsoft.com/office/powerpoint/2010/main" val="486415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C2554CA6-288E-4202-BC52-2E5A8F0C0A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9">
            <a:extLst>
              <a:ext uri="{FF2B5EF4-FFF2-40B4-BE49-F238E27FC236}">
                <a16:creationId xmlns:a16="http://schemas.microsoft.com/office/drawing/2014/main" id="{B10BB131-AC8E-4A8E-A5D1-36260F720C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50C283-BB43-434B-81A8-4966D46AA62D}"/>
              </a:ext>
            </a:extLst>
          </p:cNvPr>
          <p:cNvSpPr>
            <a:spLocks noGrp="1"/>
          </p:cNvSpPr>
          <p:nvPr>
            <p:ph type="title"/>
          </p:nvPr>
        </p:nvSpPr>
        <p:spPr>
          <a:xfrm>
            <a:off x="1171074" y="1396686"/>
            <a:ext cx="3240506" cy="4064628"/>
          </a:xfrm>
        </p:spPr>
        <p:txBody>
          <a:bodyPr>
            <a:normAutofit/>
          </a:bodyPr>
          <a:lstStyle/>
          <a:p>
            <a:r>
              <a:rPr lang="de-DE" dirty="0">
                <a:solidFill>
                  <a:srgbClr val="FFFFFF"/>
                </a:solidFill>
              </a:rPr>
              <a:t>Antragsrecht</a:t>
            </a:r>
          </a:p>
        </p:txBody>
      </p:sp>
      <p:sp>
        <p:nvSpPr>
          <p:cNvPr id="17" name="Arc 11">
            <a:extLst>
              <a:ext uri="{FF2B5EF4-FFF2-40B4-BE49-F238E27FC236}">
                <a16:creationId xmlns:a16="http://schemas.microsoft.com/office/drawing/2014/main" id="{5B7778FC-632E-4DCA-A7CB-0D7731CCF9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Inhaltsplatzhalter 2">
            <a:extLst>
              <a:ext uri="{FF2B5EF4-FFF2-40B4-BE49-F238E27FC236}">
                <a16:creationId xmlns:a16="http://schemas.microsoft.com/office/drawing/2014/main" id="{A07AE17A-ACCC-4889-8FE5-B5ADF7FA0B0D}"/>
              </a:ext>
            </a:extLst>
          </p:cNvPr>
          <p:cNvSpPr>
            <a:spLocks noGrp="1"/>
          </p:cNvSpPr>
          <p:nvPr>
            <p:ph idx="1"/>
          </p:nvPr>
        </p:nvSpPr>
        <p:spPr>
          <a:xfrm>
            <a:off x="5370153" y="1526033"/>
            <a:ext cx="5536397" cy="3935281"/>
          </a:xfrm>
        </p:spPr>
        <p:txBody>
          <a:bodyPr>
            <a:normAutofit lnSpcReduction="10000"/>
          </a:bodyPr>
          <a:lstStyle/>
          <a:p>
            <a:r>
              <a:rPr lang="de-DE" sz="2000" dirty="0"/>
              <a:t>A) unmittelbare Beteiligung</a:t>
            </a:r>
          </a:p>
          <a:p>
            <a:r>
              <a:rPr lang="de-DE" sz="2000" dirty="0"/>
              <a:t>Antragsberechtigt ist jeder, dessen Recht von der Eintragung betroffen wird oder zu dessen Gunsten  die Eintragung erfolgen soll  § 13 Abs. 1 Satz 2 GBO</a:t>
            </a:r>
          </a:p>
          <a:p>
            <a:r>
              <a:rPr lang="de-DE" sz="2000" dirty="0"/>
              <a:t>A) Betroffener: Jemand ist betroffen, wenn es unmittelbar, d.h. zum Zeitpunkt der Eintragung zu einer Verschlechterung seiner Rechtsstellung kommt.</a:t>
            </a:r>
          </a:p>
          <a:p>
            <a:r>
              <a:rPr lang="de-DE" sz="2000" dirty="0"/>
              <a:t>B) Begünstigter: Jemand ist begünstigt, wenn es unmittelbar, d.h. zum Zeitpunkt der Eintragung zu einer Verbesserung seiner Rechtsstellung kommt und der Zweck der Eintragung die Begünstigung des Antragstellers ist</a:t>
            </a:r>
          </a:p>
        </p:txBody>
      </p:sp>
    </p:spTree>
    <p:extLst>
      <p:ext uri="{BB962C8B-B14F-4D97-AF65-F5344CB8AC3E}">
        <p14:creationId xmlns:p14="http://schemas.microsoft.com/office/powerpoint/2010/main" val="1469023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53584E-F36D-4576-BA9B-C156CB1552D1}"/>
              </a:ext>
            </a:extLst>
          </p:cNvPr>
          <p:cNvSpPr>
            <a:spLocks noGrp="1"/>
          </p:cNvSpPr>
          <p:nvPr>
            <p:ph type="title"/>
          </p:nvPr>
        </p:nvSpPr>
        <p:spPr>
          <a:xfrm>
            <a:off x="686834" y="1153572"/>
            <a:ext cx="3200400" cy="4461163"/>
          </a:xfrm>
        </p:spPr>
        <p:txBody>
          <a:bodyPr>
            <a:normAutofit/>
          </a:bodyPr>
          <a:lstStyle/>
          <a:p>
            <a:r>
              <a:rPr lang="de-DE">
                <a:solidFill>
                  <a:srgbClr val="FFFFFF"/>
                </a:solidFill>
              </a:rPr>
              <a:t>Antragsrecht</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7718E57B-903F-481F-907B-7BB7AEDBC63B}"/>
              </a:ext>
            </a:extLst>
          </p:cNvPr>
          <p:cNvSpPr>
            <a:spLocks noGrp="1"/>
          </p:cNvSpPr>
          <p:nvPr>
            <p:ph idx="1"/>
          </p:nvPr>
        </p:nvSpPr>
        <p:spPr>
          <a:xfrm>
            <a:off x="4447308" y="591344"/>
            <a:ext cx="6906491" cy="5585619"/>
          </a:xfrm>
        </p:spPr>
        <p:txBody>
          <a:bodyPr anchor="ctr">
            <a:normAutofit/>
          </a:bodyPr>
          <a:lstStyle/>
          <a:p>
            <a:r>
              <a:rPr lang="de-DE" dirty="0"/>
              <a:t>B) mittelbare Beteiligung</a:t>
            </a:r>
          </a:p>
          <a:p>
            <a:r>
              <a:rPr lang="de-DE" dirty="0"/>
              <a:t>Grundsätzlich haben nur die unmittelbaren Berechtigten ein Antragsrecht.</a:t>
            </a:r>
          </a:p>
          <a:p>
            <a:r>
              <a:rPr lang="de-DE" dirty="0"/>
              <a:t>Natürlich gibt es Ausnahmen:</a:t>
            </a:r>
          </a:p>
          <a:p>
            <a:r>
              <a:rPr lang="de-DE" dirty="0"/>
              <a:t>§§ 9 Abs. 1 und 14 GBO</a:t>
            </a:r>
          </a:p>
          <a:p>
            <a:r>
              <a:rPr lang="de-DE" dirty="0"/>
              <a:t>Soll z.B. ein Grundpfandrecht im Rang hinter ein anderes Recht zurücktreten, so können nur die beiden Gläubiger den Antrag stellen, nicht der Eigentümer.</a:t>
            </a:r>
          </a:p>
          <a:p>
            <a:r>
              <a:rPr lang="de-DE" dirty="0"/>
              <a:t>Sind mehrere Beteiligte antragsberechtigt, so reicht der Antrag eines Beteiligten aus.</a:t>
            </a:r>
          </a:p>
        </p:txBody>
      </p:sp>
    </p:spTree>
    <p:extLst>
      <p:ext uri="{BB962C8B-B14F-4D97-AF65-F5344CB8AC3E}">
        <p14:creationId xmlns:p14="http://schemas.microsoft.com/office/powerpoint/2010/main" val="28038739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835AE-6C9F-4C7E-B91A-6624298F4847}"/>
              </a:ext>
            </a:extLst>
          </p:cNvPr>
          <p:cNvSpPr>
            <a:spLocks noGrp="1"/>
          </p:cNvSpPr>
          <p:nvPr>
            <p:ph type="title"/>
          </p:nvPr>
        </p:nvSpPr>
        <p:spPr/>
        <p:txBody>
          <a:bodyPr/>
          <a:lstStyle/>
          <a:p>
            <a:r>
              <a:rPr lang="de-DE" dirty="0"/>
              <a:t>Vertretung</a:t>
            </a:r>
          </a:p>
        </p:txBody>
      </p:sp>
      <p:sp>
        <p:nvSpPr>
          <p:cNvPr id="3" name="Inhaltsplatzhalter 2">
            <a:extLst>
              <a:ext uri="{FF2B5EF4-FFF2-40B4-BE49-F238E27FC236}">
                <a16:creationId xmlns:a16="http://schemas.microsoft.com/office/drawing/2014/main" id="{497B30B9-B7B5-4D5F-B10B-EC0EB05C03AF}"/>
              </a:ext>
            </a:extLst>
          </p:cNvPr>
          <p:cNvSpPr>
            <a:spLocks noGrp="1"/>
          </p:cNvSpPr>
          <p:nvPr>
            <p:ph idx="1"/>
          </p:nvPr>
        </p:nvSpPr>
        <p:spPr/>
        <p:txBody>
          <a:bodyPr/>
          <a:lstStyle/>
          <a:p>
            <a:r>
              <a:rPr lang="de-DE" dirty="0"/>
              <a:t>Der Antragsteller kann, muss aber nicht persönlich </a:t>
            </a:r>
            <a:r>
              <a:rPr lang="de-DE" dirty="0" smtClean="0"/>
              <a:t>auftreten. (§11 </a:t>
            </a:r>
            <a:r>
              <a:rPr lang="de-DE" dirty="0" err="1" smtClean="0"/>
              <a:t>FamFG</a:t>
            </a:r>
            <a:r>
              <a:rPr lang="de-DE" dirty="0" smtClean="0"/>
              <a:t>)</a:t>
            </a:r>
            <a:endParaRPr lang="de-DE" dirty="0"/>
          </a:p>
          <a:p>
            <a:r>
              <a:rPr lang="de-DE" dirty="0"/>
              <a:t>Der Vertreter muss dem Grundbuchamt </a:t>
            </a:r>
            <a:r>
              <a:rPr lang="de-DE"/>
              <a:t>seine </a:t>
            </a:r>
            <a:r>
              <a:rPr lang="de-DE" smtClean="0"/>
              <a:t>Vertretungsbefugnis </a:t>
            </a:r>
            <a:r>
              <a:rPr lang="de-DE" dirty="0"/>
              <a:t>durch eine Vollmacht nachweisen.</a:t>
            </a:r>
          </a:p>
          <a:p>
            <a:endParaRPr lang="de-DE" dirty="0"/>
          </a:p>
          <a:p>
            <a:endParaRPr lang="de-DE" dirty="0"/>
          </a:p>
        </p:txBody>
      </p:sp>
    </p:spTree>
    <p:extLst>
      <p:ext uri="{BB962C8B-B14F-4D97-AF65-F5344CB8AC3E}">
        <p14:creationId xmlns:p14="http://schemas.microsoft.com/office/powerpoint/2010/main" val="28031267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6DAE9575-36E1-4DB8-BD37-41EFF0B2F8BD}"/>
              </a:ext>
            </a:extLst>
          </p:cNvPr>
          <p:cNvSpPr>
            <a:spLocks noGrp="1"/>
          </p:cNvSpPr>
          <p:nvPr>
            <p:ph type="title"/>
          </p:nvPr>
        </p:nvSpPr>
        <p:spPr>
          <a:xfrm>
            <a:off x="958506" y="800392"/>
            <a:ext cx="10264697" cy="1212102"/>
          </a:xfrm>
        </p:spPr>
        <p:txBody>
          <a:bodyPr>
            <a:normAutofit/>
          </a:bodyPr>
          <a:lstStyle/>
          <a:p>
            <a:r>
              <a:rPr lang="de-DE" sz="4000">
                <a:solidFill>
                  <a:srgbClr val="FFFFFF"/>
                </a:solidFill>
              </a:rPr>
              <a:t>Vertretung durch Notar</a:t>
            </a:r>
          </a:p>
        </p:txBody>
      </p:sp>
      <p:sp>
        <p:nvSpPr>
          <p:cNvPr id="3" name="Inhaltsplatzhalter 2">
            <a:extLst>
              <a:ext uri="{FF2B5EF4-FFF2-40B4-BE49-F238E27FC236}">
                <a16:creationId xmlns:a16="http://schemas.microsoft.com/office/drawing/2014/main" id="{E56DDB4D-9018-4AE5-BFB0-50BCE5A6A25A}"/>
              </a:ext>
            </a:extLst>
          </p:cNvPr>
          <p:cNvSpPr>
            <a:spLocks noGrp="1"/>
          </p:cNvSpPr>
          <p:nvPr>
            <p:ph idx="1"/>
          </p:nvPr>
        </p:nvSpPr>
        <p:spPr>
          <a:xfrm>
            <a:off x="1367624" y="2490436"/>
            <a:ext cx="9708995" cy="3567173"/>
          </a:xfrm>
        </p:spPr>
        <p:txBody>
          <a:bodyPr anchor="ctr">
            <a:normAutofit/>
          </a:bodyPr>
          <a:lstStyle/>
          <a:p>
            <a:r>
              <a:rPr lang="de-DE" sz="2400" dirty="0"/>
              <a:t>Der Notar gilt gem. § 15 GBO zur Antragstellung ermächtigt, wenn er eine zur Grundbucheintragung erforderliche Erklärung beurkundet oder beglaubigt hat.</a:t>
            </a:r>
          </a:p>
          <a:p>
            <a:r>
              <a:rPr lang="de-DE" sz="2400" dirty="0"/>
              <a:t>Eine solche Erklärung kann eine Bewilligung (§19 GBO), die Auflassung (§20 GBO) oder eine Mitbewilligung sein (§ 27 GBO)</a:t>
            </a:r>
          </a:p>
          <a:p>
            <a:r>
              <a:rPr lang="de-DE" sz="2400" dirty="0"/>
              <a:t>Es muss erkennbar sein, dass der Notar von seinem Antragsrecht gem. § 15 GBO Gebrauch macht und nicht nur als Bote auftritt.</a:t>
            </a:r>
          </a:p>
          <a:p>
            <a:r>
              <a:rPr lang="de-DE" sz="2400" dirty="0"/>
              <a:t>Der Notar muss genau benennen, welche Verfügung vollzogen werden soll</a:t>
            </a:r>
          </a:p>
        </p:txBody>
      </p:sp>
    </p:spTree>
    <p:extLst>
      <p:ext uri="{BB962C8B-B14F-4D97-AF65-F5344CB8AC3E}">
        <p14:creationId xmlns:p14="http://schemas.microsoft.com/office/powerpoint/2010/main" val="42812354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2207B98-DAD9-442D-89F8-26108CA530A6}"/>
              </a:ext>
            </a:extLst>
          </p:cNvPr>
          <p:cNvSpPr>
            <a:spLocks noGrp="1"/>
          </p:cNvSpPr>
          <p:nvPr>
            <p:ph type="title"/>
          </p:nvPr>
        </p:nvSpPr>
        <p:spPr>
          <a:xfrm>
            <a:off x="838200" y="365125"/>
            <a:ext cx="10515600" cy="1325563"/>
          </a:xfrm>
        </p:spPr>
        <p:txBody>
          <a:bodyPr>
            <a:normAutofit/>
          </a:bodyPr>
          <a:lstStyle/>
          <a:p>
            <a:r>
              <a:rPr lang="de-DE" dirty="0"/>
              <a:t>Verfahrensfähigkeit</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D1FC0009-8842-4ADE-A55C-9108F3958559}"/>
              </a:ext>
            </a:extLst>
          </p:cNvPr>
          <p:cNvSpPr>
            <a:spLocks noGrp="1"/>
          </p:cNvSpPr>
          <p:nvPr>
            <p:ph idx="1"/>
          </p:nvPr>
        </p:nvSpPr>
        <p:spPr>
          <a:xfrm>
            <a:off x="838200" y="1825625"/>
            <a:ext cx="10515600" cy="4351338"/>
          </a:xfrm>
        </p:spPr>
        <p:txBody>
          <a:bodyPr>
            <a:normAutofit/>
          </a:bodyPr>
          <a:lstStyle/>
          <a:p>
            <a:r>
              <a:rPr lang="de-DE" dirty="0"/>
              <a:t>Eine wirksame Antragstellung setzt eine Verfahrensfähigkeit voraus.</a:t>
            </a:r>
          </a:p>
          <a:p>
            <a:r>
              <a:rPr lang="de-DE" dirty="0"/>
              <a:t>§ 9 Abs. 1 Nr. 1 bis 4 </a:t>
            </a:r>
            <a:r>
              <a:rPr lang="de-DE" dirty="0" err="1"/>
              <a:t>FamFG</a:t>
            </a:r>
            <a:endParaRPr lang="de-DE" dirty="0"/>
          </a:p>
          <a:p>
            <a:r>
              <a:rPr lang="de-DE" dirty="0"/>
              <a:t>Dies ist die Fähigkeit als Verfahrensbeteiligter aufzutreten und Verfahrenshandlungen selbst zu erklären oder durch einen bestellten Vertreter wirksam vornehmen zu lassen.</a:t>
            </a:r>
          </a:p>
        </p:txBody>
      </p:sp>
    </p:spTree>
    <p:extLst>
      <p:ext uri="{BB962C8B-B14F-4D97-AF65-F5344CB8AC3E}">
        <p14:creationId xmlns:p14="http://schemas.microsoft.com/office/powerpoint/2010/main" val="2917369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0EE3749D-3BE3-4556-9AC0-F9BD7D766315}"/>
              </a:ext>
            </a:extLst>
          </p:cNvPr>
          <p:cNvPicPr>
            <a:picLocks noGrp="1" noChangeAspect="1"/>
          </p:cNvPicPr>
          <p:nvPr>
            <p:ph idx="1"/>
          </p:nvPr>
        </p:nvPicPr>
        <p:blipFill rotWithShape="1">
          <a:blip r:embed="rId2"/>
          <a:srcRect t="34528" r="-1" b="27156"/>
          <a:stretch/>
        </p:blipFill>
        <p:spPr>
          <a:xfrm>
            <a:off x="643467" y="643467"/>
            <a:ext cx="10905066" cy="5571066"/>
          </a:xfrm>
          <a:prstGeom prst="rect">
            <a:avLst/>
          </a:prstGeom>
        </p:spPr>
      </p:pic>
    </p:spTree>
    <p:extLst>
      <p:ext uri="{BB962C8B-B14F-4D97-AF65-F5344CB8AC3E}">
        <p14:creationId xmlns:p14="http://schemas.microsoft.com/office/powerpoint/2010/main" val="2462692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F813B0CC-DE80-4FB6-AD4C-97257B4F4D0A}"/>
              </a:ext>
            </a:extLst>
          </p:cNvPr>
          <p:cNvSpPr>
            <a:spLocks noGrp="1"/>
          </p:cNvSpPr>
          <p:nvPr>
            <p:ph type="title"/>
          </p:nvPr>
        </p:nvSpPr>
        <p:spPr>
          <a:xfrm>
            <a:off x="838200" y="365125"/>
            <a:ext cx="10515600" cy="1325563"/>
          </a:xfrm>
        </p:spPr>
        <p:txBody>
          <a:bodyPr>
            <a:normAutofit/>
          </a:bodyPr>
          <a:lstStyle/>
          <a:p>
            <a:r>
              <a:rPr lang="de-DE" dirty="0"/>
              <a:t>Form und Inhalt des Antrages </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6D191602-3F82-4903-9ADF-7A4960AED5AC}"/>
              </a:ext>
            </a:extLst>
          </p:cNvPr>
          <p:cNvSpPr>
            <a:spLocks noGrp="1"/>
          </p:cNvSpPr>
          <p:nvPr>
            <p:ph idx="1"/>
          </p:nvPr>
        </p:nvSpPr>
        <p:spPr>
          <a:xfrm>
            <a:off x="838200" y="1825625"/>
            <a:ext cx="10515600" cy="4351338"/>
          </a:xfrm>
        </p:spPr>
        <p:txBody>
          <a:bodyPr>
            <a:normAutofit/>
          </a:bodyPr>
          <a:lstStyle/>
          <a:p>
            <a:r>
              <a:rPr lang="de-DE" dirty="0"/>
              <a:t>Inhalt: Es ist eine Erklärung erforderlich, aus der hervorgeht, dass eine bestimmte Eintragung vorgenommen werden soll.  Es ist erforderlich, den Willen des Antragstellers zu erkennen. Das eine Eintragung bewilligt ist (§ 19 GBO) ergibt nicht gleich, dass diese auch beantragt werden soll.</a:t>
            </a:r>
          </a:p>
          <a:p>
            <a:r>
              <a:rPr lang="de-DE" dirty="0"/>
              <a:t>Der Antrag muss erkennen lassen, wer der Antragsteller ist. Außerdem muss der Inhalt der begehrten Eintragung und damit das rechtsändernd oder berichtigend einzutragende oder zu löschende Recht und dessen Berechtigten erkennbar sein.</a:t>
            </a:r>
          </a:p>
          <a:p>
            <a:endParaRPr lang="de-DE" dirty="0"/>
          </a:p>
        </p:txBody>
      </p:sp>
    </p:spTree>
    <p:extLst>
      <p:ext uri="{BB962C8B-B14F-4D97-AF65-F5344CB8AC3E}">
        <p14:creationId xmlns:p14="http://schemas.microsoft.com/office/powerpoint/2010/main" val="29597752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37FD388-AEDB-4E5A-9CF6-3F5732710686}"/>
              </a:ext>
            </a:extLst>
          </p:cNvPr>
          <p:cNvSpPr>
            <a:spLocks noGrp="1"/>
          </p:cNvSpPr>
          <p:nvPr>
            <p:ph type="title"/>
          </p:nvPr>
        </p:nvSpPr>
        <p:spPr>
          <a:xfrm>
            <a:off x="838200" y="365125"/>
            <a:ext cx="10515600" cy="1325563"/>
          </a:xfrm>
        </p:spPr>
        <p:txBody>
          <a:bodyPr>
            <a:normAutofit/>
          </a:bodyPr>
          <a:lstStyle/>
          <a:p>
            <a:r>
              <a:rPr lang="de-DE" dirty="0"/>
              <a:t>Inhalt des Antrages</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BB52941D-C512-4673-A829-FD321A5D8CFB}"/>
              </a:ext>
            </a:extLst>
          </p:cNvPr>
          <p:cNvSpPr>
            <a:spLocks noGrp="1"/>
          </p:cNvSpPr>
          <p:nvPr>
            <p:ph idx="1"/>
          </p:nvPr>
        </p:nvSpPr>
        <p:spPr>
          <a:xfrm>
            <a:off x="838200" y="1825625"/>
            <a:ext cx="10515600" cy="4351338"/>
          </a:xfrm>
        </p:spPr>
        <p:txBody>
          <a:bodyPr>
            <a:normAutofit/>
          </a:bodyPr>
          <a:lstStyle/>
          <a:p>
            <a:r>
              <a:rPr lang="de-DE" dirty="0"/>
              <a:t>Ein Eintragungsantrag darf nicht an einem Vorbehalt geknüpft werden § 16 GBO</a:t>
            </a:r>
          </a:p>
          <a:p>
            <a:r>
              <a:rPr lang="de-DE" dirty="0"/>
              <a:t>Unzulässige Vorbehalte sind insbesondere Bedingungen und Befristungen</a:t>
            </a:r>
          </a:p>
          <a:p>
            <a:r>
              <a:rPr lang="de-DE" dirty="0"/>
              <a:t>Werden mehrere Eintragungen beantragt, so kann von dem Antragsteller bestimmt werden, dass die eine Eintragung nicht ohne die andere erfolgen sollen.</a:t>
            </a:r>
          </a:p>
        </p:txBody>
      </p:sp>
    </p:spTree>
    <p:extLst>
      <p:ext uri="{BB962C8B-B14F-4D97-AF65-F5344CB8AC3E}">
        <p14:creationId xmlns:p14="http://schemas.microsoft.com/office/powerpoint/2010/main" val="25267689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2E1BACF-D169-4B89-A400-506AB27B375C}"/>
              </a:ext>
            </a:extLst>
          </p:cNvPr>
          <p:cNvSpPr>
            <a:spLocks noGrp="1"/>
          </p:cNvSpPr>
          <p:nvPr>
            <p:ph type="title"/>
          </p:nvPr>
        </p:nvSpPr>
        <p:spPr>
          <a:xfrm>
            <a:off x="686834" y="1153572"/>
            <a:ext cx="3200400" cy="4461163"/>
          </a:xfrm>
        </p:spPr>
        <p:txBody>
          <a:bodyPr>
            <a:normAutofit/>
          </a:bodyPr>
          <a:lstStyle/>
          <a:p>
            <a:r>
              <a:rPr lang="de-DE">
                <a:solidFill>
                  <a:srgbClr val="FFFFFF"/>
                </a:solidFill>
              </a:rPr>
              <a:t>Form des Antrages</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F3A97CD7-5BDA-4B4E-9950-F5351B0F7370}"/>
              </a:ext>
            </a:extLst>
          </p:cNvPr>
          <p:cNvSpPr>
            <a:spLocks noGrp="1"/>
          </p:cNvSpPr>
          <p:nvPr>
            <p:ph idx="1"/>
          </p:nvPr>
        </p:nvSpPr>
        <p:spPr>
          <a:xfrm>
            <a:off x="4447308" y="591344"/>
            <a:ext cx="6906491" cy="5585619"/>
          </a:xfrm>
        </p:spPr>
        <p:txBody>
          <a:bodyPr anchor="ctr">
            <a:normAutofit/>
          </a:bodyPr>
          <a:lstStyle/>
          <a:p>
            <a:r>
              <a:rPr lang="de-DE" dirty="0"/>
              <a:t>Der Eintragungsantrag kann schriftlich gestellt oder zur Niederschrift eines zur Entgegennahme zuständigen Beamten erklärt werden.</a:t>
            </a:r>
          </a:p>
          <a:p>
            <a:r>
              <a:rPr lang="de-DE" dirty="0"/>
              <a:t>Sollte der Eintragungsantrag zugleich die erforderliche Eintragungsbewilligung enthalten, bedarf der sog. gemischte Antrag gem. § 30 GBO der Form des § 29 GBO </a:t>
            </a:r>
            <a:r>
              <a:rPr lang="de-DE" dirty="0" smtClean="0"/>
              <a:t>(öffentliche </a:t>
            </a:r>
            <a:r>
              <a:rPr lang="de-DE" dirty="0"/>
              <a:t>Urkunde oder öffentlich beglaubigte </a:t>
            </a:r>
            <a:r>
              <a:rPr lang="de-DE" dirty="0" smtClean="0"/>
              <a:t>Urkunde)</a:t>
            </a:r>
            <a:endParaRPr lang="de-DE" dirty="0"/>
          </a:p>
          <a:p>
            <a:r>
              <a:rPr lang="de-DE" dirty="0"/>
              <a:t>Der gemischte Antrag enthält außer dem Eintragungsbegehren noch eine weitere erforderliche Erklärung (z.B. die Bewilligung)</a:t>
            </a:r>
          </a:p>
        </p:txBody>
      </p:sp>
    </p:spTree>
    <p:extLst>
      <p:ext uri="{BB962C8B-B14F-4D97-AF65-F5344CB8AC3E}">
        <p14:creationId xmlns:p14="http://schemas.microsoft.com/office/powerpoint/2010/main" val="20485456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394588F-A57A-4C86-9D91-84A09168DCF2}"/>
              </a:ext>
            </a:extLst>
          </p:cNvPr>
          <p:cNvSpPr>
            <a:spLocks noGrp="1"/>
          </p:cNvSpPr>
          <p:nvPr>
            <p:ph type="title"/>
          </p:nvPr>
        </p:nvSpPr>
        <p:spPr>
          <a:xfrm>
            <a:off x="686834" y="1153572"/>
            <a:ext cx="3200400" cy="4461163"/>
          </a:xfrm>
        </p:spPr>
        <p:txBody>
          <a:bodyPr>
            <a:normAutofit/>
          </a:bodyPr>
          <a:lstStyle/>
          <a:p>
            <a:r>
              <a:rPr lang="de-DE">
                <a:solidFill>
                  <a:srgbClr val="FFFFFF"/>
                </a:solidFill>
              </a:rPr>
              <a:t>Öffentliche Urkunde</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8A4F0F9C-4FD8-480D-B08C-88731342D6AB}"/>
              </a:ext>
            </a:extLst>
          </p:cNvPr>
          <p:cNvSpPr>
            <a:spLocks noGrp="1"/>
          </p:cNvSpPr>
          <p:nvPr>
            <p:ph idx="1"/>
          </p:nvPr>
        </p:nvSpPr>
        <p:spPr>
          <a:xfrm>
            <a:off x="4447308" y="591344"/>
            <a:ext cx="6906491" cy="5585619"/>
          </a:xfrm>
        </p:spPr>
        <p:txBody>
          <a:bodyPr anchor="ctr">
            <a:normAutofit/>
          </a:bodyPr>
          <a:lstStyle/>
          <a:p>
            <a:r>
              <a:rPr lang="de-DE" sz="2600" dirty="0"/>
              <a:t>§ 415 ZPO, §§ 1 ff BeurkG</a:t>
            </a:r>
          </a:p>
          <a:p>
            <a:r>
              <a:rPr lang="de-DE" sz="2600" dirty="0"/>
              <a:t>Urkunden erbringen den vollen Beweis, dass die in ihnen enthaltenen Erklärungen inhaltlich, als auch örtlich und zeitlich korrekt abgegeben wurden.</a:t>
            </a:r>
          </a:p>
          <a:p>
            <a:r>
              <a:rPr lang="de-DE" sz="2600" dirty="0"/>
              <a:t>Zuständig für eine Beurkundung bzw. Beglaubigung sind </a:t>
            </a:r>
            <a:r>
              <a:rPr lang="de-DE" sz="2600" dirty="0" err="1"/>
              <a:t>grds</a:t>
            </a:r>
            <a:r>
              <a:rPr lang="de-DE" sz="2600" dirty="0"/>
              <a:t>. Notare</a:t>
            </a:r>
          </a:p>
          <a:p>
            <a:r>
              <a:rPr lang="de-DE" sz="2600" dirty="0"/>
              <a:t>§ 20 BNotO</a:t>
            </a:r>
          </a:p>
          <a:p>
            <a:r>
              <a:rPr lang="de-DE" sz="2600" dirty="0"/>
              <a:t>Die Urschrift bleibt grundsätzlich in der Verwahrung des Notars. Im Rechtsverkehr vertritt daher eine Ausfertigung  die Urschrift. § 47 BeurkG</a:t>
            </a:r>
          </a:p>
          <a:p>
            <a:r>
              <a:rPr lang="de-DE" sz="2600" dirty="0"/>
              <a:t>Form § 49 BeurkG</a:t>
            </a:r>
          </a:p>
        </p:txBody>
      </p:sp>
    </p:spTree>
    <p:extLst>
      <p:ext uri="{BB962C8B-B14F-4D97-AF65-F5344CB8AC3E}">
        <p14:creationId xmlns:p14="http://schemas.microsoft.com/office/powerpoint/2010/main" val="20881882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4F0A42-B773-4836-8922-C25FACAACEC1}"/>
              </a:ext>
            </a:extLst>
          </p:cNvPr>
          <p:cNvSpPr>
            <a:spLocks noGrp="1"/>
          </p:cNvSpPr>
          <p:nvPr>
            <p:ph type="title"/>
          </p:nvPr>
        </p:nvSpPr>
        <p:spPr>
          <a:xfrm>
            <a:off x="686834" y="1153572"/>
            <a:ext cx="3200400" cy="4461163"/>
          </a:xfrm>
        </p:spPr>
        <p:txBody>
          <a:bodyPr>
            <a:normAutofit/>
          </a:bodyPr>
          <a:lstStyle/>
          <a:p>
            <a:r>
              <a:rPr lang="de-DE">
                <a:solidFill>
                  <a:srgbClr val="FFFFFF"/>
                </a:solidFill>
              </a:rPr>
              <a:t>Öffentliche Urkunde</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B2F94035-41B9-429E-A67B-9486F70AF446}"/>
              </a:ext>
            </a:extLst>
          </p:cNvPr>
          <p:cNvSpPr>
            <a:spLocks noGrp="1"/>
          </p:cNvSpPr>
          <p:nvPr>
            <p:ph idx="1"/>
          </p:nvPr>
        </p:nvSpPr>
        <p:spPr>
          <a:xfrm>
            <a:off x="4447308" y="591344"/>
            <a:ext cx="6906491" cy="5585619"/>
          </a:xfrm>
        </p:spPr>
        <p:txBody>
          <a:bodyPr anchor="ctr">
            <a:normAutofit/>
          </a:bodyPr>
          <a:lstStyle/>
          <a:p>
            <a:r>
              <a:rPr lang="de-DE" dirty="0"/>
              <a:t>Die Ausfertigung ist eine Abschrift (Ablichtung) der Urkunde, die mit dem Ausfertigungsvermerk versehen ist.</a:t>
            </a:r>
          </a:p>
          <a:p>
            <a:r>
              <a:rPr lang="de-DE" dirty="0"/>
              <a:t>Eine beglaubigte Abschrift ist eine Zweitschrift, deren inhaltlicher Gleichlaut mit der Urschrift einer zuständigen Urkundsperson unterschriftlich beglaubigt hat.</a:t>
            </a:r>
          </a:p>
          <a:p>
            <a:r>
              <a:rPr lang="de-DE" dirty="0"/>
              <a:t>Dem Grundbuchamt können die öffentliche Urkunden in Ausfertigung oder beglaubigter Abschrift vorgelegt werden.</a:t>
            </a:r>
          </a:p>
          <a:p>
            <a:r>
              <a:rPr lang="de-DE" dirty="0"/>
              <a:t>§ 435 </a:t>
            </a:r>
            <a:r>
              <a:rPr lang="de-DE" dirty="0" smtClean="0"/>
              <a:t>ZPO</a:t>
            </a:r>
            <a:endParaRPr lang="de-DE" dirty="0"/>
          </a:p>
        </p:txBody>
      </p:sp>
    </p:spTree>
    <p:extLst>
      <p:ext uri="{BB962C8B-B14F-4D97-AF65-F5344CB8AC3E}">
        <p14:creationId xmlns:p14="http://schemas.microsoft.com/office/powerpoint/2010/main" val="40904783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3B0AAF1-4C00-41AE-9DB0-645782BC395C}"/>
              </a:ext>
            </a:extLst>
          </p:cNvPr>
          <p:cNvSpPr>
            <a:spLocks noGrp="1"/>
          </p:cNvSpPr>
          <p:nvPr>
            <p:ph type="title"/>
          </p:nvPr>
        </p:nvSpPr>
        <p:spPr>
          <a:xfrm>
            <a:off x="621792" y="1161288"/>
            <a:ext cx="3602736" cy="4526280"/>
          </a:xfrm>
        </p:spPr>
        <p:txBody>
          <a:bodyPr>
            <a:normAutofit/>
          </a:bodyPr>
          <a:lstStyle/>
          <a:p>
            <a:r>
              <a:rPr lang="de-DE" sz="4000"/>
              <a:t>Öffentlich beglaubigte Urkunde</a:t>
            </a:r>
          </a:p>
        </p:txBody>
      </p:sp>
      <p:sp>
        <p:nvSpPr>
          <p:cNvPr id="14" name="Rectangle 13">
            <a:extLst>
              <a:ext uri="{FF2B5EF4-FFF2-40B4-BE49-F238E27FC236}">
                <a16:creationId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3891116C-A134-4FF6-B183-05FA81878E6F}"/>
              </a:ext>
            </a:extLst>
          </p:cNvPr>
          <p:cNvSpPr>
            <a:spLocks noGrp="1"/>
          </p:cNvSpPr>
          <p:nvPr>
            <p:ph idx="1"/>
          </p:nvPr>
        </p:nvSpPr>
        <p:spPr>
          <a:xfrm>
            <a:off x="5434149" y="932688"/>
            <a:ext cx="5916603" cy="4992624"/>
          </a:xfrm>
        </p:spPr>
        <p:txBody>
          <a:bodyPr anchor="ctr">
            <a:normAutofit/>
          </a:bodyPr>
          <a:lstStyle/>
          <a:p>
            <a:r>
              <a:rPr lang="de-DE" sz="2000" dirty="0"/>
              <a:t>Bei einer beglaubigten Urkunde wird lediglich die Unterschrift durch den Notar bestätigt.</a:t>
            </a:r>
          </a:p>
          <a:p>
            <a:r>
              <a:rPr lang="de-DE" sz="2000" dirty="0"/>
              <a:t>§ 129 BGB, §§ 39,39a,40 BeurkG</a:t>
            </a:r>
          </a:p>
          <a:p>
            <a:r>
              <a:rPr lang="de-DE" sz="2000" dirty="0"/>
              <a:t>Beglaubigungen erbringen den Nachweis, wann und wo eine privatschriftliche Urkunde unterschrieben wurde. (Echtheit der Urkunde)</a:t>
            </a:r>
          </a:p>
          <a:p>
            <a:r>
              <a:rPr lang="de-DE" sz="2000" dirty="0"/>
              <a:t>Nicht bewiesen ist hier die Abgabe des Inhalts der Erklärung durch den Unterzeichnenden , sondern nur die Unterzeichnung</a:t>
            </a:r>
          </a:p>
          <a:p>
            <a:endParaRPr lang="de-DE" sz="2000" dirty="0"/>
          </a:p>
        </p:txBody>
      </p:sp>
    </p:spTree>
    <p:extLst>
      <p:ext uri="{BB962C8B-B14F-4D97-AF65-F5344CB8AC3E}">
        <p14:creationId xmlns:p14="http://schemas.microsoft.com/office/powerpoint/2010/main" val="4695017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7267807-0482-4C8A-A1D4-D6252E46D93B}"/>
              </a:ext>
            </a:extLst>
          </p:cNvPr>
          <p:cNvSpPr>
            <a:spLocks noGrp="1"/>
          </p:cNvSpPr>
          <p:nvPr>
            <p:ph type="title"/>
          </p:nvPr>
        </p:nvSpPr>
        <p:spPr>
          <a:xfrm>
            <a:off x="621792" y="1161288"/>
            <a:ext cx="3602736" cy="4526280"/>
          </a:xfrm>
        </p:spPr>
        <p:txBody>
          <a:bodyPr>
            <a:normAutofit/>
          </a:bodyPr>
          <a:lstStyle/>
          <a:p>
            <a:r>
              <a:rPr lang="de-DE" sz="4000"/>
              <a:t>Ersuchen § 38 GBO</a:t>
            </a:r>
          </a:p>
        </p:txBody>
      </p:sp>
      <p:sp>
        <p:nvSpPr>
          <p:cNvPr id="14" name="Rectangle 13">
            <a:extLst>
              <a:ext uri="{FF2B5EF4-FFF2-40B4-BE49-F238E27FC236}">
                <a16:creationId xmlns:a16="http://schemas.microsoft.com/office/drawing/2014/main" id="{463EEC44-1BA3-44ED-81FC-A644B04B2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BA9184CD-3411-4218-81EE-B609CB5B0FFA}"/>
              </a:ext>
            </a:extLst>
          </p:cNvPr>
          <p:cNvSpPr>
            <a:spLocks noGrp="1"/>
          </p:cNvSpPr>
          <p:nvPr>
            <p:ph idx="1"/>
          </p:nvPr>
        </p:nvSpPr>
        <p:spPr>
          <a:xfrm>
            <a:off x="5434149" y="932688"/>
            <a:ext cx="5916603" cy="4992624"/>
          </a:xfrm>
        </p:spPr>
        <p:txBody>
          <a:bodyPr anchor="ctr">
            <a:normAutofit/>
          </a:bodyPr>
          <a:lstStyle/>
          <a:p>
            <a:r>
              <a:rPr lang="de-DE" sz="2000" dirty="0"/>
              <a:t>Ersuchen ersetzt den Antrag und wird immer von einer Behörde gestellt (§ 13 Abs. 1 GBO)</a:t>
            </a:r>
          </a:p>
          <a:p>
            <a:r>
              <a:rPr lang="de-DE" sz="2000" dirty="0"/>
              <a:t>Ersuchen ersetzt den ansonsten für die Eintragung notwendigen Eintragungsantrag, die Eintragungsbewilligung (§19 GBO) und andere erforderliche Erklärungen Dritter sowie einen Unrichtigkeitsnachweis (§ 22 GBO)</a:t>
            </a:r>
          </a:p>
          <a:p>
            <a:endParaRPr lang="de-DE" sz="2000" dirty="0"/>
          </a:p>
        </p:txBody>
      </p:sp>
    </p:spTree>
    <p:extLst>
      <p:ext uri="{BB962C8B-B14F-4D97-AF65-F5344CB8AC3E}">
        <p14:creationId xmlns:p14="http://schemas.microsoft.com/office/powerpoint/2010/main" val="39777063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C999E2D-4B1C-4403-95A0-9427419F0DD5}"/>
              </a:ext>
            </a:extLst>
          </p:cNvPr>
          <p:cNvSpPr>
            <a:spLocks noGrp="1"/>
          </p:cNvSpPr>
          <p:nvPr>
            <p:ph type="title"/>
          </p:nvPr>
        </p:nvSpPr>
        <p:spPr>
          <a:xfrm>
            <a:off x="686834" y="1153572"/>
            <a:ext cx="3200400" cy="4461163"/>
          </a:xfrm>
        </p:spPr>
        <p:txBody>
          <a:bodyPr>
            <a:normAutofit/>
          </a:bodyPr>
          <a:lstStyle/>
          <a:p>
            <a:r>
              <a:rPr lang="de-DE">
                <a:solidFill>
                  <a:srgbClr val="FFFFFF"/>
                </a:solidFill>
              </a:rPr>
              <a:t>Behörden die ein Ersuchen stellen können</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0C364B36-10AD-4E16-A42B-BC2E2AAF2651}"/>
              </a:ext>
            </a:extLst>
          </p:cNvPr>
          <p:cNvSpPr>
            <a:spLocks noGrp="1"/>
          </p:cNvSpPr>
          <p:nvPr>
            <p:ph idx="1"/>
          </p:nvPr>
        </p:nvSpPr>
        <p:spPr>
          <a:xfrm>
            <a:off x="4447308" y="591344"/>
            <a:ext cx="6906491" cy="5585619"/>
          </a:xfrm>
        </p:spPr>
        <p:txBody>
          <a:bodyPr anchor="ctr">
            <a:normAutofit/>
          </a:bodyPr>
          <a:lstStyle/>
          <a:p>
            <a:r>
              <a:rPr lang="de-DE" dirty="0"/>
              <a:t>Prozessgericht aufgrund einstweiliger Verfügung § 941 ZPO</a:t>
            </a:r>
          </a:p>
          <a:p>
            <a:r>
              <a:rPr lang="de-DE" dirty="0"/>
              <a:t>Vollstreckungsgericht im Zwangsversteigerungs- und Zwangsverwaltungsverfahren , §§ 19, 34, 130, 146, 158, 161 ZVG</a:t>
            </a:r>
          </a:p>
          <a:p>
            <a:r>
              <a:rPr lang="de-DE" dirty="0"/>
              <a:t>Insolvenzgericht wegen Veräußerungsverbot oder Insolvenzvermerk §§21 II Nr. 2, 25 I, 23 III, 32, 200 II InsO</a:t>
            </a:r>
          </a:p>
          <a:p>
            <a:r>
              <a:rPr lang="de-DE" dirty="0"/>
              <a:t>Finanzamt wegen Zwangshypothek für Steuerforderungen </a:t>
            </a:r>
          </a:p>
          <a:p>
            <a:r>
              <a:rPr lang="de-DE" dirty="0"/>
              <a:t>Gerichtskasse wegen Gerichtskosten</a:t>
            </a:r>
          </a:p>
          <a:p>
            <a:pPr marL="0" indent="0">
              <a:buNone/>
            </a:pPr>
            <a:endParaRPr lang="de-DE" dirty="0"/>
          </a:p>
        </p:txBody>
      </p:sp>
    </p:spTree>
    <p:extLst>
      <p:ext uri="{BB962C8B-B14F-4D97-AF65-F5344CB8AC3E}">
        <p14:creationId xmlns:p14="http://schemas.microsoft.com/office/powerpoint/2010/main" val="22427537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ED6A647-470B-48C5-AC05-5BC1067329A0}"/>
              </a:ext>
            </a:extLst>
          </p:cNvPr>
          <p:cNvSpPr>
            <a:spLocks noGrp="1"/>
          </p:cNvSpPr>
          <p:nvPr>
            <p:ph type="title"/>
          </p:nvPr>
        </p:nvSpPr>
        <p:spPr>
          <a:xfrm>
            <a:off x="686834" y="1153572"/>
            <a:ext cx="3200400" cy="4461163"/>
          </a:xfrm>
        </p:spPr>
        <p:txBody>
          <a:bodyPr>
            <a:normAutofit/>
          </a:bodyPr>
          <a:lstStyle/>
          <a:p>
            <a:r>
              <a:rPr lang="de-DE">
                <a:solidFill>
                  <a:srgbClr val="FFFFFF"/>
                </a:solidFill>
              </a:rPr>
              <a:t>Form und Inhalt</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2A62110A-73A2-4E40-9299-0EDDF99E9EB3}"/>
              </a:ext>
            </a:extLst>
          </p:cNvPr>
          <p:cNvSpPr>
            <a:spLocks noGrp="1"/>
          </p:cNvSpPr>
          <p:nvPr>
            <p:ph idx="1"/>
          </p:nvPr>
        </p:nvSpPr>
        <p:spPr>
          <a:xfrm>
            <a:off x="4447308" y="591344"/>
            <a:ext cx="6906491" cy="5585619"/>
          </a:xfrm>
        </p:spPr>
        <p:txBody>
          <a:bodyPr anchor="ctr">
            <a:normAutofit/>
          </a:bodyPr>
          <a:lstStyle/>
          <a:p>
            <a:r>
              <a:rPr lang="de-DE" dirty="0"/>
              <a:t>Das Ersuchen bedarf der Schriftform und muss eigenhändig unterschrieben sowie mit Siegel oder Stempel versehen sein § 29 Abs. 3 GBO</a:t>
            </a:r>
          </a:p>
          <a:p>
            <a:r>
              <a:rPr lang="de-DE" dirty="0"/>
              <a:t>Das Ersuchen hat den Erfordernissen der ermächtigenden gesetzlichen Vorschrift zu entsprechen. Es muss die vom Grundbuchamt vorzunehmende Eintragung selbst nennen, da eine Bezugnahme auf beigefügte Anlagen nicht zulässig ist. </a:t>
            </a:r>
          </a:p>
          <a:p>
            <a:endParaRPr lang="de-DE" dirty="0"/>
          </a:p>
        </p:txBody>
      </p:sp>
    </p:spTree>
    <p:extLst>
      <p:ext uri="{BB962C8B-B14F-4D97-AF65-F5344CB8AC3E}">
        <p14:creationId xmlns:p14="http://schemas.microsoft.com/office/powerpoint/2010/main" val="19008735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3EA4AAD3-E5BD-4D7C-8CDE-0B6D2AE64040}"/>
              </a:ext>
            </a:extLst>
          </p:cNvPr>
          <p:cNvSpPr>
            <a:spLocks noGrp="1"/>
          </p:cNvSpPr>
          <p:nvPr>
            <p:ph type="title"/>
          </p:nvPr>
        </p:nvSpPr>
        <p:spPr>
          <a:xfrm>
            <a:off x="958506" y="800392"/>
            <a:ext cx="10264697" cy="1212102"/>
          </a:xfrm>
        </p:spPr>
        <p:txBody>
          <a:bodyPr>
            <a:normAutofit/>
          </a:bodyPr>
          <a:lstStyle/>
          <a:p>
            <a:r>
              <a:rPr lang="de-DE" sz="4000">
                <a:solidFill>
                  <a:srgbClr val="FFFFFF"/>
                </a:solidFill>
              </a:rPr>
              <a:t>Ersuchen</a:t>
            </a:r>
          </a:p>
        </p:txBody>
      </p:sp>
      <p:sp>
        <p:nvSpPr>
          <p:cNvPr id="3" name="Inhaltsplatzhalter 2">
            <a:extLst>
              <a:ext uri="{FF2B5EF4-FFF2-40B4-BE49-F238E27FC236}">
                <a16:creationId xmlns:a16="http://schemas.microsoft.com/office/drawing/2014/main" id="{C178C3DA-E414-4413-AE80-B65C0C9E7358}"/>
              </a:ext>
            </a:extLst>
          </p:cNvPr>
          <p:cNvSpPr>
            <a:spLocks noGrp="1"/>
          </p:cNvSpPr>
          <p:nvPr>
            <p:ph idx="1"/>
          </p:nvPr>
        </p:nvSpPr>
        <p:spPr>
          <a:xfrm>
            <a:off x="1367624" y="2490436"/>
            <a:ext cx="9708995" cy="3567173"/>
          </a:xfrm>
        </p:spPr>
        <p:txBody>
          <a:bodyPr anchor="ctr">
            <a:normAutofit/>
          </a:bodyPr>
          <a:lstStyle/>
          <a:p>
            <a:r>
              <a:rPr lang="de-DE" sz="2000" dirty="0"/>
              <a:t>Es müssen grundsätzlich die allgemeinen Eintragungsvoraussetzungen erfüllt sein:</a:t>
            </a:r>
          </a:p>
          <a:p>
            <a:r>
              <a:rPr lang="de-DE" sz="2000" dirty="0"/>
              <a:t>-&gt; Bezeichnung des Grundstücks  und der Geldbeträge in Euro oder sonst zugelassener Währung § 28 GBO</a:t>
            </a:r>
          </a:p>
          <a:p>
            <a:r>
              <a:rPr lang="de-DE" sz="2000" dirty="0"/>
              <a:t>Bezeichnung des Berechtigten § 15 GBV</a:t>
            </a:r>
          </a:p>
          <a:p>
            <a:r>
              <a:rPr lang="de-DE" sz="2000" dirty="0"/>
              <a:t>Angabe der Anteile oder des Rechtsverhältnisses mehrerer Berechtigter § 47 GBO</a:t>
            </a:r>
          </a:p>
          <a:p>
            <a:r>
              <a:rPr lang="de-DE" sz="2000" dirty="0"/>
              <a:t>Voreintragung des Betroffenen § 39 GBO</a:t>
            </a:r>
          </a:p>
          <a:p>
            <a:r>
              <a:rPr lang="de-DE" sz="2000" dirty="0"/>
              <a:t>Beibringung der steuerlichen Unbedenklichkeitsbescheinigung bei einem Eigentumswechsel</a:t>
            </a:r>
          </a:p>
          <a:p>
            <a:r>
              <a:rPr lang="de-DE" sz="2000" dirty="0"/>
              <a:t>Briefvorlage</a:t>
            </a:r>
          </a:p>
        </p:txBody>
      </p:sp>
    </p:spTree>
    <p:extLst>
      <p:ext uri="{BB962C8B-B14F-4D97-AF65-F5344CB8AC3E}">
        <p14:creationId xmlns:p14="http://schemas.microsoft.com/office/powerpoint/2010/main" val="3276447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971EBA17-658B-44B8-8ABD-AF90A56F0651}"/>
              </a:ext>
            </a:extLst>
          </p:cNvPr>
          <p:cNvPicPr>
            <a:picLocks noGrp="1" noChangeAspect="1"/>
          </p:cNvPicPr>
          <p:nvPr>
            <p:ph idx="1"/>
          </p:nvPr>
        </p:nvPicPr>
        <p:blipFill rotWithShape="1">
          <a:blip r:embed="rId2"/>
          <a:srcRect t="40374" b="17439"/>
          <a:stretch/>
        </p:blipFill>
        <p:spPr>
          <a:xfrm>
            <a:off x="20" y="10"/>
            <a:ext cx="12191980" cy="6857990"/>
          </a:xfrm>
          <a:prstGeom prst="rect">
            <a:avLst/>
          </a:prstGeom>
        </p:spPr>
      </p:pic>
    </p:spTree>
    <p:extLst>
      <p:ext uri="{BB962C8B-B14F-4D97-AF65-F5344CB8AC3E}">
        <p14:creationId xmlns:p14="http://schemas.microsoft.com/office/powerpoint/2010/main" val="21885390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778BB001-4E5B-4C1C-BCBD-E45B922A5BE4}"/>
              </a:ext>
            </a:extLst>
          </p:cNvPr>
          <p:cNvSpPr>
            <a:spLocks noGrp="1"/>
          </p:cNvSpPr>
          <p:nvPr>
            <p:ph type="title"/>
          </p:nvPr>
        </p:nvSpPr>
        <p:spPr>
          <a:xfrm>
            <a:off x="958506" y="800392"/>
            <a:ext cx="10264697" cy="1212102"/>
          </a:xfrm>
        </p:spPr>
        <p:txBody>
          <a:bodyPr>
            <a:normAutofit/>
          </a:bodyPr>
          <a:lstStyle/>
          <a:p>
            <a:r>
              <a:rPr lang="de-DE" sz="4000">
                <a:solidFill>
                  <a:srgbClr val="FFFFFF"/>
                </a:solidFill>
              </a:rPr>
              <a:t>Prüfung des Grundbuchamtes</a:t>
            </a:r>
          </a:p>
        </p:txBody>
      </p:sp>
      <p:sp>
        <p:nvSpPr>
          <p:cNvPr id="3" name="Inhaltsplatzhalter 2">
            <a:extLst>
              <a:ext uri="{FF2B5EF4-FFF2-40B4-BE49-F238E27FC236}">
                <a16:creationId xmlns:a16="http://schemas.microsoft.com/office/drawing/2014/main" id="{8F10797C-806D-40F2-A27F-5D797D3DFD44}"/>
              </a:ext>
            </a:extLst>
          </p:cNvPr>
          <p:cNvSpPr>
            <a:spLocks noGrp="1"/>
          </p:cNvSpPr>
          <p:nvPr>
            <p:ph idx="1"/>
          </p:nvPr>
        </p:nvSpPr>
        <p:spPr>
          <a:xfrm>
            <a:off x="1367624" y="2490436"/>
            <a:ext cx="9708995" cy="3567173"/>
          </a:xfrm>
        </p:spPr>
        <p:txBody>
          <a:bodyPr anchor="ctr">
            <a:normAutofit/>
          </a:bodyPr>
          <a:lstStyle/>
          <a:p>
            <a:r>
              <a:rPr lang="de-DE" sz="2400" dirty="0"/>
              <a:t>Seine Zuständigkeit</a:t>
            </a:r>
          </a:p>
          <a:p>
            <a:r>
              <a:rPr lang="de-DE" sz="2400" dirty="0"/>
              <a:t>Das Ersuchen wie folgt:</a:t>
            </a:r>
          </a:p>
          <a:p>
            <a:r>
              <a:rPr lang="de-DE" sz="2400" dirty="0"/>
              <a:t>a) Zuständigkeit der ersuchenden Behörde nach gesetzlicher Vorschrift</a:t>
            </a:r>
          </a:p>
          <a:p>
            <a:r>
              <a:rPr lang="de-DE" sz="2400" dirty="0"/>
              <a:t>b) Form des Ersuchens</a:t>
            </a:r>
          </a:p>
          <a:p>
            <a:r>
              <a:rPr lang="de-DE" sz="2400" dirty="0"/>
              <a:t>c) Voreintragung des Betroffenen (soweit erforderlich)</a:t>
            </a:r>
          </a:p>
        </p:txBody>
      </p:sp>
    </p:spTree>
    <p:extLst>
      <p:ext uri="{BB962C8B-B14F-4D97-AF65-F5344CB8AC3E}">
        <p14:creationId xmlns:p14="http://schemas.microsoft.com/office/powerpoint/2010/main" val="14283733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ECF157C5-282F-4C93-80F7-CCD7F4A435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81E1688-98BE-423C-A27A-75CB6AE7C65E}"/>
              </a:ext>
            </a:extLst>
          </p:cNvPr>
          <p:cNvSpPr>
            <a:spLocks noGrp="1"/>
          </p:cNvSpPr>
          <p:nvPr>
            <p:ph type="title"/>
          </p:nvPr>
        </p:nvSpPr>
        <p:spPr>
          <a:xfrm>
            <a:off x="841248" y="5529884"/>
            <a:ext cx="6754845" cy="1096331"/>
          </a:xfrm>
        </p:spPr>
        <p:txBody>
          <a:bodyPr>
            <a:normAutofit/>
          </a:bodyPr>
          <a:lstStyle/>
          <a:p>
            <a:r>
              <a:rPr lang="de-DE" sz="3700">
                <a:solidFill>
                  <a:srgbClr val="303030"/>
                </a:solidFill>
              </a:rPr>
              <a:t>Dingliche Rechte der Abteilung II</a:t>
            </a:r>
          </a:p>
        </p:txBody>
      </p:sp>
      <p:sp>
        <p:nvSpPr>
          <p:cNvPr id="3" name="Inhaltsplatzhalter 2">
            <a:extLst>
              <a:ext uri="{FF2B5EF4-FFF2-40B4-BE49-F238E27FC236}">
                <a16:creationId xmlns:a16="http://schemas.microsoft.com/office/drawing/2014/main" id="{B33C03BB-90CE-4869-9B79-EF200409793A}"/>
              </a:ext>
            </a:extLst>
          </p:cNvPr>
          <p:cNvSpPr>
            <a:spLocks noGrp="1"/>
          </p:cNvSpPr>
          <p:nvPr>
            <p:ph idx="1"/>
          </p:nvPr>
        </p:nvSpPr>
        <p:spPr>
          <a:xfrm>
            <a:off x="841248" y="731520"/>
            <a:ext cx="10701507" cy="4254137"/>
          </a:xfrm>
        </p:spPr>
        <p:txBody>
          <a:bodyPr anchor="ctr">
            <a:normAutofit/>
          </a:bodyPr>
          <a:lstStyle/>
          <a:p>
            <a:r>
              <a:rPr lang="de-DE" sz="2400" dirty="0"/>
              <a:t>In der zweiten Abteilung des Grundbuches werden Belastungen (mit Ausnahme von Hypotheken, Grund- und Rentenschulden) und Beschränkungen des Verfügungsrechts des Eigentümers sowie der vorgeschriebenen Vermerke, die auf ein Enteignungsverfahren usw. hinweisen, eingetragen.</a:t>
            </a:r>
          </a:p>
          <a:p>
            <a:endParaRPr lang="de-DE" sz="2400" dirty="0"/>
          </a:p>
        </p:txBody>
      </p:sp>
      <p:sp>
        <p:nvSpPr>
          <p:cNvPr id="10" name="Freeform: Shape 9">
            <a:extLst>
              <a:ext uri="{FF2B5EF4-FFF2-40B4-BE49-F238E27FC236}">
                <a16:creationId xmlns:a16="http://schemas.microsoft.com/office/drawing/2014/main" id="{54A9C5F1-B76A-4908-9A82-8F1CD0FB5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2136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2E35D0F-8F97-474D-BB76-780D45DEA403}"/>
              </a:ext>
            </a:extLst>
          </p:cNvPr>
          <p:cNvSpPr>
            <a:spLocks noGrp="1"/>
          </p:cNvSpPr>
          <p:nvPr>
            <p:ph type="title"/>
          </p:nvPr>
        </p:nvSpPr>
        <p:spPr>
          <a:xfrm>
            <a:off x="1285240" y="1050595"/>
            <a:ext cx="8074815" cy="1618489"/>
          </a:xfrm>
        </p:spPr>
        <p:txBody>
          <a:bodyPr anchor="ctr">
            <a:normAutofit/>
          </a:bodyPr>
          <a:lstStyle/>
          <a:p>
            <a:r>
              <a:rPr lang="de-DE" sz="7200"/>
              <a:t>Abteilung II</a:t>
            </a:r>
          </a:p>
        </p:txBody>
      </p:sp>
      <p:sp>
        <p:nvSpPr>
          <p:cNvPr id="3" name="Inhaltsplatzhalter 2">
            <a:extLst>
              <a:ext uri="{FF2B5EF4-FFF2-40B4-BE49-F238E27FC236}">
                <a16:creationId xmlns:a16="http://schemas.microsoft.com/office/drawing/2014/main" id="{5CF1C4F3-6814-4075-8453-D732F8BF367E}"/>
              </a:ext>
            </a:extLst>
          </p:cNvPr>
          <p:cNvSpPr>
            <a:spLocks noGrp="1"/>
          </p:cNvSpPr>
          <p:nvPr>
            <p:ph idx="1"/>
          </p:nvPr>
        </p:nvSpPr>
        <p:spPr>
          <a:xfrm>
            <a:off x="1285240" y="2969469"/>
            <a:ext cx="8074815" cy="2800395"/>
          </a:xfrm>
        </p:spPr>
        <p:txBody>
          <a:bodyPr anchor="t">
            <a:normAutofit/>
          </a:bodyPr>
          <a:lstStyle/>
          <a:p>
            <a:r>
              <a:rPr lang="de-DE" sz="1500" dirty="0"/>
              <a:t>Grunddienstbarkeiten gem. §§ 1018-1029 BGB</a:t>
            </a:r>
          </a:p>
          <a:p>
            <a:r>
              <a:rPr lang="de-DE" sz="1500" dirty="0"/>
              <a:t>Nach § 1018 BGB kommen 3 Arten von Grunddienstbarkeiten in Betracht;</a:t>
            </a:r>
          </a:p>
          <a:p>
            <a:r>
              <a:rPr lang="de-DE" sz="1500" dirty="0"/>
              <a:t>A)</a:t>
            </a:r>
            <a:r>
              <a:rPr lang="de-DE" sz="1500" b="1" dirty="0"/>
              <a:t> Benutzungsdienstbarkeit</a:t>
            </a:r>
            <a:r>
              <a:rPr lang="de-DE" sz="1500" dirty="0"/>
              <a:t>= der Berechtigte darf das Grundstück in einzelnen Beziehungen benutzen (z.B. Geh- und Fahrtrecht, Stromleitungsrecht, </a:t>
            </a:r>
            <a:r>
              <a:rPr lang="de-DE" sz="1500" dirty="0" err="1"/>
              <a:t>Ver</a:t>
            </a:r>
            <a:r>
              <a:rPr lang="de-DE" sz="1500" dirty="0"/>
              <a:t>- und Entsorgungsrecht</a:t>
            </a:r>
          </a:p>
          <a:p>
            <a:r>
              <a:rPr lang="de-DE" sz="1500" dirty="0"/>
              <a:t>B) </a:t>
            </a:r>
            <a:r>
              <a:rPr lang="de-DE" sz="1500" b="1" dirty="0"/>
              <a:t>Unterlassungsdienstbarkeit</a:t>
            </a:r>
            <a:r>
              <a:rPr lang="de-DE" sz="1500" dirty="0"/>
              <a:t>= der Eigentümer darf auf dem belasteten Grundstück bestimmte tatsächliche Handlungen nicht vornehmen. (z.B. Bebauungsverbot, Abstandsflächenverbot</a:t>
            </a:r>
          </a:p>
          <a:p>
            <a:r>
              <a:rPr lang="de-DE" sz="1500" dirty="0"/>
              <a:t>C)</a:t>
            </a:r>
            <a:r>
              <a:rPr lang="de-DE" sz="1500" b="1" dirty="0"/>
              <a:t> Ausschlussdienstbarkeit </a:t>
            </a:r>
            <a:r>
              <a:rPr lang="de-DE" sz="1500" dirty="0"/>
              <a:t>= der Eigentümer darf gegenüber dem Berechtigten bestimmte Abwehr- und Entschädigungsrechte nicht geltend machen (z.B. Immissionsduldungsrecht )</a:t>
            </a:r>
          </a:p>
        </p:txBody>
      </p:sp>
    </p:spTree>
    <p:extLst>
      <p:ext uri="{BB962C8B-B14F-4D97-AF65-F5344CB8AC3E}">
        <p14:creationId xmlns:p14="http://schemas.microsoft.com/office/powerpoint/2010/main" val="2543437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25F302-27C5-414F-97F8-6EA0A6C028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13">
            <a:extLst>
              <a:ext uri="{FF2B5EF4-FFF2-40B4-BE49-F238E27FC236}">
                <a16:creationId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BD4A8A-0283-4C43-98F8-E8F91387B2DA}"/>
              </a:ext>
            </a:extLst>
          </p:cNvPr>
          <p:cNvSpPr>
            <a:spLocks noGrp="1"/>
          </p:cNvSpPr>
          <p:nvPr>
            <p:ph type="title"/>
          </p:nvPr>
        </p:nvSpPr>
        <p:spPr>
          <a:xfrm>
            <a:off x="1123356" y="1188637"/>
            <a:ext cx="9984615" cy="1597228"/>
          </a:xfrm>
        </p:spPr>
        <p:txBody>
          <a:bodyPr>
            <a:normAutofit/>
          </a:bodyPr>
          <a:lstStyle/>
          <a:p>
            <a:r>
              <a:rPr lang="de-DE" sz="6000"/>
              <a:t>Grunddienstbarkeit</a:t>
            </a:r>
          </a:p>
        </p:txBody>
      </p:sp>
      <p:pic>
        <p:nvPicPr>
          <p:cNvPr id="7" name="Graphic 6">
            <a:extLst>
              <a:ext uri="{FF2B5EF4-FFF2-40B4-BE49-F238E27FC236}">
                <a16:creationId xmlns:a16="http://schemas.microsoft.com/office/drawing/2014/main" id="{16633927-1332-4B2B-BB72-DF494CC93E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526250" y="3018327"/>
            <a:ext cx="2728198" cy="2728198"/>
          </a:xfrm>
          <a:prstGeom prst="rect">
            <a:avLst/>
          </a:prstGeom>
        </p:spPr>
      </p:pic>
      <p:sp>
        <p:nvSpPr>
          <p:cNvPr id="38" name="Inhaltsplatzhalter 2">
            <a:extLst>
              <a:ext uri="{FF2B5EF4-FFF2-40B4-BE49-F238E27FC236}">
                <a16:creationId xmlns:a16="http://schemas.microsoft.com/office/drawing/2014/main" id="{0ECDA22F-CB9D-4965-B14F-A394F76C7E2F}"/>
              </a:ext>
            </a:extLst>
          </p:cNvPr>
          <p:cNvSpPr>
            <a:spLocks noGrp="1"/>
          </p:cNvSpPr>
          <p:nvPr>
            <p:ph idx="1"/>
          </p:nvPr>
        </p:nvSpPr>
        <p:spPr>
          <a:xfrm>
            <a:off x="5255260" y="2998278"/>
            <a:ext cx="4238257" cy="2728198"/>
          </a:xfrm>
        </p:spPr>
        <p:txBody>
          <a:bodyPr anchor="t">
            <a:normAutofit/>
          </a:bodyPr>
          <a:lstStyle/>
          <a:p>
            <a:r>
              <a:rPr lang="de-DE" sz="1300" dirty="0"/>
              <a:t>Berechtigter ist immer der jeweilige Eigentümer eines anderen Grundstücks, nicht eine bestimmte Person. </a:t>
            </a:r>
          </a:p>
          <a:p>
            <a:r>
              <a:rPr lang="de-DE" sz="1300" dirty="0"/>
              <a:t>„ Grunddienstbarkeit für den jeweiligen Eigentümer des….“</a:t>
            </a:r>
          </a:p>
          <a:p>
            <a:r>
              <a:rPr lang="de-DE" sz="1300" dirty="0"/>
              <a:t>Das belastete Grundstück ist das dienende Grundstück, das begünstigte Grundstück das herrschende Grundstück</a:t>
            </a:r>
          </a:p>
          <a:p>
            <a:r>
              <a:rPr lang="de-DE" sz="1300" dirty="0"/>
              <a:t>Z.B beim Wegerecht</a:t>
            </a:r>
          </a:p>
          <a:p>
            <a:r>
              <a:rPr lang="de-DE" sz="1300" dirty="0"/>
              <a:t>Die </a:t>
            </a:r>
            <a:r>
              <a:rPr lang="de-DE" sz="1300" b="1" dirty="0"/>
              <a:t>Grunddienstbarkeit</a:t>
            </a:r>
            <a:r>
              <a:rPr lang="de-DE" sz="1300" dirty="0"/>
              <a:t> ist somit </a:t>
            </a:r>
            <a:r>
              <a:rPr lang="de-DE" sz="1300" b="1" dirty="0"/>
              <a:t>ein subjektiv- dingliches Recht</a:t>
            </a:r>
            <a:r>
              <a:rPr lang="de-DE" sz="1300" dirty="0"/>
              <a:t>. Sie ist rechtlicher Bestandteil des herrschenden Grundstücks, § 96 BGB</a:t>
            </a:r>
          </a:p>
        </p:txBody>
      </p:sp>
    </p:spTree>
    <p:extLst>
      <p:ext uri="{BB962C8B-B14F-4D97-AF65-F5344CB8AC3E}">
        <p14:creationId xmlns:p14="http://schemas.microsoft.com/office/powerpoint/2010/main" val="31697008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D791B1B-18FD-4B65-960B-EBB7A304D2C2}"/>
              </a:ext>
            </a:extLst>
          </p:cNvPr>
          <p:cNvSpPr>
            <a:spLocks noGrp="1"/>
          </p:cNvSpPr>
          <p:nvPr>
            <p:ph type="title"/>
          </p:nvPr>
        </p:nvSpPr>
        <p:spPr>
          <a:xfrm>
            <a:off x="1285240" y="1050595"/>
            <a:ext cx="8074815" cy="1618489"/>
          </a:xfrm>
        </p:spPr>
        <p:txBody>
          <a:bodyPr anchor="ctr">
            <a:normAutofit/>
          </a:bodyPr>
          <a:lstStyle/>
          <a:p>
            <a:r>
              <a:rPr lang="de-DE" sz="5000"/>
              <a:t>Beschränkt persönliche Dienstbarkeit §§ 1090 ff BGB</a:t>
            </a:r>
          </a:p>
        </p:txBody>
      </p:sp>
      <p:sp>
        <p:nvSpPr>
          <p:cNvPr id="3" name="Inhaltsplatzhalter 2">
            <a:extLst>
              <a:ext uri="{FF2B5EF4-FFF2-40B4-BE49-F238E27FC236}">
                <a16:creationId xmlns:a16="http://schemas.microsoft.com/office/drawing/2014/main" id="{9869585D-8E14-4071-B2C2-69CC0DC8850A}"/>
              </a:ext>
            </a:extLst>
          </p:cNvPr>
          <p:cNvSpPr>
            <a:spLocks noGrp="1"/>
          </p:cNvSpPr>
          <p:nvPr>
            <p:ph idx="1"/>
          </p:nvPr>
        </p:nvSpPr>
        <p:spPr>
          <a:xfrm>
            <a:off x="1285240" y="2969469"/>
            <a:ext cx="8074815" cy="2800395"/>
          </a:xfrm>
        </p:spPr>
        <p:txBody>
          <a:bodyPr anchor="t">
            <a:normAutofit lnSpcReduction="10000"/>
          </a:bodyPr>
          <a:lstStyle/>
          <a:p>
            <a:r>
              <a:rPr lang="de-DE" sz="1900" dirty="0"/>
              <a:t>Die beschränkte persönliche Dienstbarkeit kommt auch wie die Grunddienstbarkeit in drei Formen vor, §§n1090I, 1018 BGB</a:t>
            </a:r>
          </a:p>
          <a:p>
            <a:r>
              <a:rPr lang="de-DE" sz="1900" dirty="0" smtClean="0"/>
              <a:t>Anders </a:t>
            </a:r>
            <a:r>
              <a:rPr lang="de-DE" sz="1900" dirty="0"/>
              <a:t>als bei Grunddienstbarkeiten ist hier der Berechtigte einer beschränkt persönlichen Dienstbarkeit immer </a:t>
            </a:r>
            <a:r>
              <a:rPr lang="de-DE" sz="1900" u="sng" dirty="0"/>
              <a:t>eine bestimmte natürliche oder juristische Person</a:t>
            </a:r>
            <a:r>
              <a:rPr lang="de-DE" sz="1900" dirty="0"/>
              <a:t> § 1090 I BGB</a:t>
            </a:r>
          </a:p>
          <a:p>
            <a:r>
              <a:rPr lang="de-DE" sz="1900" dirty="0"/>
              <a:t>Die beschränkt persönliche Dienstbarkeit </a:t>
            </a:r>
            <a:r>
              <a:rPr lang="de-DE" sz="1900" u="sng" dirty="0"/>
              <a:t>ist nicht übertragbar und </a:t>
            </a:r>
            <a:r>
              <a:rPr lang="de-DE" sz="1900" u="sng" dirty="0" smtClean="0"/>
              <a:t>nicht vererblich</a:t>
            </a:r>
            <a:r>
              <a:rPr lang="de-DE" sz="1900" dirty="0"/>
              <a:t>.</a:t>
            </a:r>
          </a:p>
          <a:p>
            <a:r>
              <a:rPr lang="de-DE" sz="1900" dirty="0"/>
              <a:t>Sonderfall ist das Wohnungsrecht § 1093 BGB</a:t>
            </a:r>
          </a:p>
          <a:p>
            <a:r>
              <a:rPr lang="de-DE" sz="1900" dirty="0"/>
              <a:t>Das Recht entsteht durch Einigung und Eintragung </a:t>
            </a:r>
          </a:p>
        </p:txBody>
      </p:sp>
    </p:spTree>
    <p:extLst>
      <p:ext uri="{BB962C8B-B14F-4D97-AF65-F5344CB8AC3E}">
        <p14:creationId xmlns:p14="http://schemas.microsoft.com/office/powerpoint/2010/main" val="8942965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6EF475-F8DE-4276-9460-889B5CED9394}"/>
              </a:ext>
            </a:extLst>
          </p:cNvPr>
          <p:cNvSpPr>
            <a:spLocks noGrp="1"/>
          </p:cNvSpPr>
          <p:nvPr>
            <p:ph type="title"/>
          </p:nvPr>
        </p:nvSpPr>
        <p:spPr>
          <a:xfrm>
            <a:off x="1285240" y="1050595"/>
            <a:ext cx="8074815" cy="1618489"/>
          </a:xfrm>
        </p:spPr>
        <p:txBody>
          <a:bodyPr anchor="ctr">
            <a:normAutofit/>
          </a:bodyPr>
          <a:lstStyle/>
          <a:p>
            <a:r>
              <a:rPr lang="de-DE" sz="5600"/>
              <a:t>Nießbrauch §§ 1030 ff BGB</a:t>
            </a:r>
          </a:p>
        </p:txBody>
      </p:sp>
      <p:sp>
        <p:nvSpPr>
          <p:cNvPr id="3" name="Inhaltsplatzhalter 2">
            <a:extLst>
              <a:ext uri="{FF2B5EF4-FFF2-40B4-BE49-F238E27FC236}">
                <a16:creationId xmlns:a16="http://schemas.microsoft.com/office/drawing/2014/main" id="{BB77FBD0-CA05-4B3B-8370-B96E45DE3D94}"/>
              </a:ext>
            </a:extLst>
          </p:cNvPr>
          <p:cNvSpPr>
            <a:spLocks noGrp="1"/>
          </p:cNvSpPr>
          <p:nvPr>
            <p:ph idx="1"/>
          </p:nvPr>
        </p:nvSpPr>
        <p:spPr>
          <a:xfrm>
            <a:off x="1285240" y="2969469"/>
            <a:ext cx="8074815" cy="2800395"/>
          </a:xfrm>
        </p:spPr>
        <p:txBody>
          <a:bodyPr anchor="t">
            <a:normAutofit/>
          </a:bodyPr>
          <a:lstStyle/>
          <a:p>
            <a:r>
              <a:rPr lang="de-DE" sz="1900" dirty="0"/>
              <a:t>Der Nießbrauch ist eine Sonderform der Dienstbarkeit. Er gewährt das Recht, ein Grundstück in allen Beziehungen zu nutzen, ohne jedoch über seine Substanz zu verfügen. § 1030 I BGB</a:t>
            </a:r>
          </a:p>
          <a:p>
            <a:r>
              <a:rPr lang="de-DE" sz="1900" dirty="0"/>
              <a:t>Nutzungen sind dabei die Früchte des Grundstücks, d.h. die Erzeugnisse und die sonstige Ausbeute § 99 BGB sowie die Gebrauchsvorteile § 100 BGB</a:t>
            </a:r>
          </a:p>
          <a:p>
            <a:r>
              <a:rPr lang="de-DE" sz="1900" dirty="0"/>
              <a:t>Für die Entstehung eines Nießbrauchs bedarf es der formlosen Einigung zwischen den Parteien sowie der Eintragung ins Grundbuch. Erforderlich ist die Bewilligung des Eigentümers in der Form des § 29 GBO und ein Antrag nach § 13 I GBO</a:t>
            </a:r>
          </a:p>
        </p:txBody>
      </p:sp>
    </p:spTree>
    <p:extLst>
      <p:ext uri="{BB962C8B-B14F-4D97-AF65-F5344CB8AC3E}">
        <p14:creationId xmlns:p14="http://schemas.microsoft.com/office/powerpoint/2010/main" val="39546230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72165B8-C09E-482F-BCCB-BA75EDC05A3D}"/>
              </a:ext>
            </a:extLst>
          </p:cNvPr>
          <p:cNvSpPr>
            <a:spLocks noGrp="1"/>
          </p:cNvSpPr>
          <p:nvPr>
            <p:ph type="title"/>
          </p:nvPr>
        </p:nvSpPr>
        <p:spPr>
          <a:xfrm>
            <a:off x="1285240" y="1050595"/>
            <a:ext cx="8074815" cy="1618489"/>
          </a:xfrm>
        </p:spPr>
        <p:txBody>
          <a:bodyPr anchor="ctr">
            <a:normAutofit/>
          </a:bodyPr>
          <a:lstStyle/>
          <a:p>
            <a:r>
              <a:rPr lang="de-DE" sz="5000"/>
              <a:t>Vorkaufsrecht §§ 1094-1104 BGB</a:t>
            </a:r>
          </a:p>
        </p:txBody>
      </p:sp>
      <p:sp>
        <p:nvSpPr>
          <p:cNvPr id="3" name="Inhaltsplatzhalter 2">
            <a:extLst>
              <a:ext uri="{FF2B5EF4-FFF2-40B4-BE49-F238E27FC236}">
                <a16:creationId xmlns:a16="http://schemas.microsoft.com/office/drawing/2014/main" id="{797FAF5B-CFBF-49E6-9BA5-C1527A2A8770}"/>
              </a:ext>
            </a:extLst>
          </p:cNvPr>
          <p:cNvSpPr>
            <a:spLocks noGrp="1"/>
          </p:cNvSpPr>
          <p:nvPr>
            <p:ph idx="1"/>
          </p:nvPr>
        </p:nvSpPr>
        <p:spPr>
          <a:xfrm>
            <a:off x="1285240" y="2969469"/>
            <a:ext cx="8074815" cy="2800395"/>
          </a:xfrm>
        </p:spPr>
        <p:txBody>
          <a:bodyPr anchor="t">
            <a:normAutofit/>
          </a:bodyPr>
          <a:lstStyle/>
          <a:p>
            <a:r>
              <a:rPr lang="de-DE" sz="2400" dirty="0"/>
              <a:t>Das Vorkaufsrecht ist ein beschränktes dingliches Recht, das durch Einigung und Eintragung entsteht und das den Rechtsinhaber dem Eigentümer gegenüber zum Vorkauf berechtigt.</a:t>
            </a:r>
          </a:p>
        </p:txBody>
      </p:sp>
    </p:spTree>
    <p:extLst>
      <p:ext uri="{BB962C8B-B14F-4D97-AF65-F5344CB8AC3E}">
        <p14:creationId xmlns:p14="http://schemas.microsoft.com/office/powerpoint/2010/main" val="29252969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2410BF5-12DB-40F8-9A58-BDDF79E79032}"/>
              </a:ext>
            </a:extLst>
          </p:cNvPr>
          <p:cNvSpPr>
            <a:spLocks noGrp="1"/>
          </p:cNvSpPr>
          <p:nvPr>
            <p:ph type="title"/>
          </p:nvPr>
        </p:nvSpPr>
        <p:spPr>
          <a:xfrm>
            <a:off x="1285240" y="1050595"/>
            <a:ext cx="8074815" cy="1618489"/>
          </a:xfrm>
        </p:spPr>
        <p:txBody>
          <a:bodyPr anchor="ctr">
            <a:normAutofit/>
          </a:bodyPr>
          <a:lstStyle/>
          <a:p>
            <a:r>
              <a:rPr lang="de-DE" sz="5600"/>
              <a:t>Reallast § 1105-1112 BGB</a:t>
            </a:r>
          </a:p>
        </p:txBody>
      </p:sp>
      <p:sp>
        <p:nvSpPr>
          <p:cNvPr id="3" name="Inhaltsplatzhalter 2">
            <a:extLst>
              <a:ext uri="{FF2B5EF4-FFF2-40B4-BE49-F238E27FC236}">
                <a16:creationId xmlns:a16="http://schemas.microsoft.com/office/drawing/2014/main" id="{14E6318F-0A1E-497A-B64A-0AE5EAADF7AA}"/>
              </a:ext>
            </a:extLst>
          </p:cNvPr>
          <p:cNvSpPr>
            <a:spLocks noGrp="1"/>
          </p:cNvSpPr>
          <p:nvPr>
            <p:ph idx="1"/>
          </p:nvPr>
        </p:nvSpPr>
        <p:spPr>
          <a:xfrm>
            <a:off x="1285240" y="2969469"/>
            <a:ext cx="8074815" cy="2800395"/>
          </a:xfrm>
        </p:spPr>
        <p:txBody>
          <a:bodyPr anchor="t">
            <a:normAutofit/>
          </a:bodyPr>
          <a:lstStyle/>
          <a:p>
            <a:r>
              <a:rPr lang="de-DE" sz="2400" dirty="0"/>
              <a:t>Die Reallast ist die Belastung eines Grundstückes in der Weise, dass an den Berechtigten wiederkehrende Leistungen aus dem Grundstück zu entrichten sind.</a:t>
            </a:r>
          </a:p>
          <a:p>
            <a:r>
              <a:rPr lang="de-DE" sz="2400" dirty="0"/>
              <a:t>Die Reallast ist als subjektiv persönliches (§1105 I  BGB) wie auch als subjektiv dingliches  (§1105 II BGB) Recht bestellbar und entsteht durch Einigung und Eintragung.</a:t>
            </a:r>
          </a:p>
        </p:txBody>
      </p:sp>
    </p:spTree>
    <p:extLst>
      <p:ext uri="{BB962C8B-B14F-4D97-AF65-F5344CB8AC3E}">
        <p14:creationId xmlns:p14="http://schemas.microsoft.com/office/powerpoint/2010/main" val="19524108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E51A615-AB5F-44CD-9AFF-A3331B42511F}"/>
              </a:ext>
            </a:extLst>
          </p:cNvPr>
          <p:cNvSpPr>
            <a:spLocks noGrp="1"/>
          </p:cNvSpPr>
          <p:nvPr>
            <p:ph type="title"/>
          </p:nvPr>
        </p:nvSpPr>
        <p:spPr>
          <a:xfrm>
            <a:off x="1285240" y="1050595"/>
            <a:ext cx="8074815" cy="1618489"/>
          </a:xfrm>
        </p:spPr>
        <p:txBody>
          <a:bodyPr anchor="ctr">
            <a:normAutofit/>
          </a:bodyPr>
          <a:lstStyle/>
          <a:p>
            <a:r>
              <a:rPr lang="de-DE" sz="3400"/>
              <a:t>Dauerwohnrecht- und Dauernutzungsrecht</a:t>
            </a:r>
            <a:br>
              <a:rPr lang="de-DE" sz="3400"/>
            </a:br>
            <a:r>
              <a:rPr lang="de-DE" sz="3400"/>
              <a:t>§§ 31-42 WEG</a:t>
            </a:r>
          </a:p>
        </p:txBody>
      </p:sp>
      <p:sp>
        <p:nvSpPr>
          <p:cNvPr id="3" name="Inhaltsplatzhalter 2">
            <a:extLst>
              <a:ext uri="{FF2B5EF4-FFF2-40B4-BE49-F238E27FC236}">
                <a16:creationId xmlns:a16="http://schemas.microsoft.com/office/drawing/2014/main" id="{E490DDE0-1917-48FF-B2C5-9F58F02186A9}"/>
              </a:ext>
            </a:extLst>
          </p:cNvPr>
          <p:cNvSpPr>
            <a:spLocks noGrp="1"/>
          </p:cNvSpPr>
          <p:nvPr>
            <p:ph idx="1"/>
          </p:nvPr>
        </p:nvSpPr>
        <p:spPr>
          <a:xfrm>
            <a:off x="1285240" y="2969469"/>
            <a:ext cx="8074815" cy="2800395"/>
          </a:xfrm>
        </p:spPr>
        <p:txBody>
          <a:bodyPr anchor="t">
            <a:normAutofit/>
          </a:bodyPr>
          <a:lstStyle/>
          <a:p>
            <a:r>
              <a:rPr lang="de-DE" sz="2200" dirty="0"/>
              <a:t>Bei dem Dauerwohn- oder Dauernutzungsrecht gemäß §§ 31 ff WEG handelt es sich um ein beschränkt dingliches Recht ähnlich dem Wohnungsrecht nach § 1093 BGB, aufgrund dessen der Berechtigte die von dem Recht umfassten Räumlichkeiten unter Ausschluss des Grundstückseigentümers nutzen darf.</a:t>
            </a:r>
          </a:p>
          <a:p>
            <a:r>
              <a:rPr lang="de-DE" sz="2200" dirty="0"/>
              <a:t>Es kann sich auf das ganze Gebäude erstrecken oder lediglich nur auf einen Raum.</a:t>
            </a:r>
          </a:p>
        </p:txBody>
      </p:sp>
    </p:spTree>
    <p:extLst>
      <p:ext uri="{BB962C8B-B14F-4D97-AF65-F5344CB8AC3E}">
        <p14:creationId xmlns:p14="http://schemas.microsoft.com/office/powerpoint/2010/main" val="10919039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9F1D688-871F-4B0F-9EA9-01B332C8F267}"/>
              </a:ext>
            </a:extLst>
          </p:cNvPr>
          <p:cNvSpPr>
            <a:spLocks noGrp="1"/>
          </p:cNvSpPr>
          <p:nvPr>
            <p:ph type="title"/>
          </p:nvPr>
        </p:nvSpPr>
        <p:spPr>
          <a:xfrm>
            <a:off x="1285240" y="1050595"/>
            <a:ext cx="8074815" cy="1618489"/>
          </a:xfrm>
        </p:spPr>
        <p:txBody>
          <a:bodyPr anchor="ctr">
            <a:normAutofit/>
          </a:bodyPr>
          <a:lstStyle/>
          <a:p>
            <a:r>
              <a:rPr lang="de-DE" sz="5000"/>
              <a:t>Vormerkungen und Widersprüche §§883,899 BGB</a:t>
            </a:r>
          </a:p>
        </p:txBody>
      </p:sp>
      <p:sp>
        <p:nvSpPr>
          <p:cNvPr id="3" name="Inhaltsplatzhalter 2">
            <a:extLst>
              <a:ext uri="{FF2B5EF4-FFF2-40B4-BE49-F238E27FC236}">
                <a16:creationId xmlns:a16="http://schemas.microsoft.com/office/drawing/2014/main" id="{53F2D1F3-2C5D-4353-B86B-CDDBE538B340}"/>
              </a:ext>
            </a:extLst>
          </p:cNvPr>
          <p:cNvSpPr>
            <a:spLocks noGrp="1"/>
          </p:cNvSpPr>
          <p:nvPr>
            <p:ph idx="1"/>
          </p:nvPr>
        </p:nvSpPr>
        <p:spPr>
          <a:xfrm>
            <a:off x="1285240" y="2969469"/>
            <a:ext cx="8074815" cy="2800395"/>
          </a:xfrm>
        </p:spPr>
        <p:txBody>
          <a:bodyPr anchor="t">
            <a:normAutofit/>
          </a:bodyPr>
          <a:lstStyle/>
          <a:p>
            <a:r>
              <a:rPr lang="de-DE" sz="2000" dirty="0"/>
              <a:t>Die </a:t>
            </a:r>
            <a:r>
              <a:rPr lang="de-DE" sz="2000" u="sng" dirty="0"/>
              <a:t>Vormerkung ist ein Sicherungsrecht </a:t>
            </a:r>
            <a:r>
              <a:rPr lang="de-DE" sz="2000" dirty="0"/>
              <a:t>für einen schuldrechtlichen Anspruch auf dingliche Rechtsänderung. Ihr Zweck besteht allein in der Sicherung des Anspruchs .</a:t>
            </a:r>
          </a:p>
          <a:p>
            <a:r>
              <a:rPr lang="de-DE" sz="2000" dirty="0"/>
              <a:t>Durch die Eintragung des Widerspruchs gegen die Richtigkeit des Grundbuchs kann hinsichtlich eines bestehenden Rechts an einem Grundstück oder eines Rechts an einem solchen Recht sowie bezüglich einer relativen </a:t>
            </a:r>
            <a:r>
              <a:rPr lang="de-DE" sz="2000" dirty="0" smtClean="0"/>
              <a:t>Verfügungsbeschränkung </a:t>
            </a:r>
            <a:r>
              <a:rPr lang="de-DE" sz="2000" dirty="0"/>
              <a:t>ein </a:t>
            </a:r>
            <a:r>
              <a:rPr lang="de-DE" sz="2000" u="sng" dirty="0"/>
              <a:t>Schutz vor einem drohenden Rechtsverlust erlangt </a:t>
            </a:r>
            <a:r>
              <a:rPr lang="de-DE" sz="2000" dirty="0"/>
              <a:t>werden, der aufgrund des öffentlichen Glaubens des Grundbuches eintreten könnte.</a:t>
            </a:r>
          </a:p>
        </p:txBody>
      </p:sp>
    </p:spTree>
    <p:extLst>
      <p:ext uri="{BB962C8B-B14F-4D97-AF65-F5344CB8AC3E}">
        <p14:creationId xmlns:p14="http://schemas.microsoft.com/office/powerpoint/2010/main" val="3045234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86C8A6-A5A9-4D8A-8365-B61F7635EC50}"/>
              </a:ext>
            </a:extLst>
          </p:cNvPr>
          <p:cNvSpPr>
            <a:spLocks noGrp="1"/>
          </p:cNvSpPr>
          <p:nvPr>
            <p:ph type="title"/>
          </p:nvPr>
        </p:nvSpPr>
        <p:spPr/>
        <p:txBody>
          <a:bodyPr/>
          <a:lstStyle/>
          <a:p>
            <a:r>
              <a:rPr lang="de-DE" dirty="0"/>
              <a:t>Geschichte des Grundbuchs</a:t>
            </a:r>
          </a:p>
        </p:txBody>
      </p:sp>
      <p:sp>
        <p:nvSpPr>
          <p:cNvPr id="3" name="Inhaltsplatzhalter 2">
            <a:extLst>
              <a:ext uri="{FF2B5EF4-FFF2-40B4-BE49-F238E27FC236}">
                <a16:creationId xmlns:a16="http://schemas.microsoft.com/office/drawing/2014/main" id="{2BC96FF4-730E-40A3-B6A7-4CAC75165E19}"/>
              </a:ext>
            </a:extLst>
          </p:cNvPr>
          <p:cNvSpPr>
            <a:spLocks noGrp="1"/>
          </p:cNvSpPr>
          <p:nvPr>
            <p:ph idx="1"/>
          </p:nvPr>
        </p:nvSpPr>
        <p:spPr/>
        <p:txBody>
          <a:bodyPr>
            <a:normAutofit/>
          </a:bodyPr>
          <a:lstStyle/>
          <a:p>
            <a:r>
              <a:rPr lang="de-DE" smtClean="0"/>
              <a:t>1872 </a:t>
            </a:r>
            <a:r>
              <a:rPr lang="de-DE" dirty="0"/>
              <a:t>Einführung der preußischen Grundbuchordnung</a:t>
            </a:r>
          </a:p>
          <a:p>
            <a:r>
              <a:rPr lang="de-DE" dirty="0"/>
              <a:t>- erste Grundbücher waren </a:t>
            </a:r>
            <a:r>
              <a:rPr lang="de-DE" dirty="0">
                <a:solidFill>
                  <a:srgbClr val="FF0000"/>
                </a:solidFill>
              </a:rPr>
              <a:t>Folianten</a:t>
            </a:r>
            <a:r>
              <a:rPr lang="de-DE" dirty="0"/>
              <a:t>. Hier wurde noch mit Tinte und Federkiel eingetragen.</a:t>
            </a:r>
          </a:p>
          <a:p>
            <a:r>
              <a:rPr lang="de-DE" dirty="0"/>
              <a:t>-später erfolgte die Eintragung mit großen Schreibmaschinen. Der Foliant erhielt eine Bandnummer und war unterteilt in mehrere Grundbuchblätter. Jedes Grundbuchblatt bestand aus der Aufschrift, dem Bestandsverzeichnis, Abteilung I, II, III. Dies ist bis heute so geblieben.</a:t>
            </a:r>
          </a:p>
          <a:p>
            <a:r>
              <a:rPr lang="de-DE" dirty="0"/>
              <a:t> Später wurde zur Vereinfachung das Lose-Blatt-Form Grundbuch eingeführt</a:t>
            </a:r>
          </a:p>
        </p:txBody>
      </p:sp>
    </p:spTree>
    <p:extLst>
      <p:ext uri="{BB962C8B-B14F-4D97-AF65-F5344CB8AC3E}">
        <p14:creationId xmlns:p14="http://schemas.microsoft.com/office/powerpoint/2010/main" val="25755262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EF524C-F0F8-49AF-828F-1A707F1C433A}"/>
              </a:ext>
            </a:extLst>
          </p:cNvPr>
          <p:cNvSpPr>
            <a:spLocks noGrp="1"/>
          </p:cNvSpPr>
          <p:nvPr>
            <p:ph type="title"/>
          </p:nvPr>
        </p:nvSpPr>
        <p:spPr>
          <a:xfrm>
            <a:off x="1285240" y="1050595"/>
            <a:ext cx="8074815" cy="1618489"/>
          </a:xfrm>
        </p:spPr>
        <p:txBody>
          <a:bodyPr anchor="ctr">
            <a:normAutofit/>
          </a:bodyPr>
          <a:lstStyle/>
          <a:p>
            <a:r>
              <a:rPr lang="de-DE" sz="4500"/>
              <a:t>Testamentsvollstreckervermerk §§ 2197 ff BGB, § 52 GBO</a:t>
            </a:r>
          </a:p>
        </p:txBody>
      </p:sp>
      <p:sp>
        <p:nvSpPr>
          <p:cNvPr id="3" name="Inhaltsplatzhalter 2">
            <a:extLst>
              <a:ext uri="{FF2B5EF4-FFF2-40B4-BE49-F238E27FC236}">
                <a16:creationId xmlns:a16="http://schemas.microsoft.com/office/drawing/2014/main" id="{04B3B925-D6C3-46A6-8348-A1443693F9D1}"/>
              </a:ext>
            </a:extLst>
          </p:cNvPr>
          <p:cNvSpPr>
            <a:spLocks noGrp="1"/>
          </p:cNvSpPr>
          <p:nvPr>
            <p:ph idx="1"/>
          </p:nvPr>
        </p:nvSpPr>
        <p:spPr>
          <a:xfrm>
            <a:off x="1285240" y="2969469"/>
            <a:ext cx="8074815" cy="2800395"/>
          </a:xfrm>
        </p:spPr>
        <p:txBody>
          <a:bodyPr anchor="t">
            <a:normAutofit/>
          </a:bodyPr>
          <a:lstStyle/>
          <a:p>
            <a:r>
              <a:rPr lang="de-DE" sz="1900" dirty="0"/>
              <a:t>Der Erblasser kann durch Verfügung von Todes wegen anordnen, dass jemand (Testamentsvollstrecker) den Nachlass verwalten und über Nachlassgegenstände verfügen soll, § 2205 BGB</a:t>
            </a:r>
          </a:p>
          <a:p>
            <a:r>
              <a:rPr lang="de-DE" sz="1900" dirty="0"/>
              <a:t>Um einen gutgläubigen Erwerb Dritter bei unzulässigen Verfügungen durch den Erben zu verhindern, regelt § 52 GBO, dass gleichzeitig mit der Erbfolge die Anordnung einer Testamentsvollstreckung im Grundbuch einzutragen ist.</a:t>
            </a:r>
          </a:p>
          <a:p>
            <a:r>
              <a:rPr lang="de-DE" sz="1900" dirty="0"/>
              <a:t>„ Testamentsvollstreckung ist angeordnet (Amtsgericht Mitte, 61 VI 1/2020), eingetragen am…..</a:t>
            </a:r>
          </a:p>
        </p:txBody>
      </p:sp>
    </p:spTree>
    <p:extLst>
      <p:ext uri="{BB962C8B-B14F-4D97-AF65-F5344CB8AC3E}">
        <p14:creationId xmlns:p14="http://schemas.microsoft.com/office/powerpoint/2010/main" val="33214235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7E12200-355C-4430-9D7E-FA7B6D271C6B}"/>
              </a:ext>
            </a:extLst>
          </p:cNvPr>
          <p:cNvSpPr>
            <a:spLocks noGrp="1"/>
          </p:cNvSpPr>
          <p:nvPr>
            <p:ph type="title"/>
          </p:nvPr>
        </p:nvSpPr>
        <p:spPr>
          <a:xfrm>
            <a:off x="1285240" y="1050595"/>
            <a:ext cx="8074815" cy="1618489"/>
          </a:xfrm>
        </p:spPr>
        <p:txBody>
          <a:bodyPr anchor="ctr">
            <a:normAutofit/>
          </a:bodyPr>
          <a:lstStyle/>
          <a:p>
            <a:r>
              <a:rPr lang="de-DE" sz="7200"/>
              <a:t>Nacherbenvermerk</a:t>
            </a:r>
          </a:p>
        </p:txBody>
      </p:sp>
      <p:sp>
        <p:nvSpPr>
          <p:cNvPr id="3" name="Inhaltsplatzhalter 2">
            <a:extLst>
              <a:ext uri="{FF2B5EF4-FFF2-40B4-BE49-F238E27FC236}">
                <a16:creationId xmlns:a16="http://schemas.microsoft.com/office/drawing/2014/main" id="{7348692E-8319-493D-9DFE-8AAD2F5B1231}"/>
              </a:ext>
            </a:extLst>
          </p:cNvPr>
          <p:cNvSpPr>
            <a:spLocks noGrp="1"/>
          </p:cNvSpPr>
          <p:nvPr>
            <p:ph idx="1"/>
          </p:nvPr>
        </p:nvSpPr>
        <p:spPr>
          <a:xfrm>
            <a:off x="1285240" y="2969469"/>
            <a:ext cx="8074815" cy="2800395"/>
          </a:xfrm>
        </p:spPr>
        <p:txBody>
          <a:bodyPr anchor="t">
            <a:normAutofit/>
          </a:bodyPr>
          <a:lstStyle/>
          <a:p>
            <a:r>
              <a:rPr lang="de-DE" sz="2000" dirty="0"/>
              <a:t>Vorerbe und Nacherbe (§2100 BGB) sind in zeitlicher Reihenfolge als Erben Gesamtrechtsnachfolger des Erblassers (§ 1922 Abs. 1 BGB).</a:t>
            </a:r>
          </a:p>
          <a:p>
            <a:r>
              <a:rPr lang="de-DE" sz="2000" dirty="0"/>
              <a:t>Der Vorerbe ist also nur Erbe auf Zeit. </a:t>
            </a:r>
          </a:p>
          <a:p>
            <a:r>
              <a:rPr lang="de-DE" sz="2000" dirty="0"/>
              <a:t>Zum Schutze der Rechte der Nacherben ist die Wirksamkeit seiner Verfügungen beschränkt . § 2112 BGB. Aufgrund dessen wird zugleich mit der Eintragung des Vorerben das Recht des Nacherben in das Grundbuch eingetragen § 51 GBO. Damit soll der Nacherbe vor einem gutgläubigen Dritterwerb geschützt werden.</a:t>
            </a:r>
          </a:p>
          <a:p>
            <a:endParaRPr lang="de-DE" sz="2000" dirty="0"/>
          </a:p>
        </p:txBody>
      </p:sp>
    </p:spTree>
    <p:extLst>
      <p:ext uri="{BB962C8B-B14F-4D97-AF65-F5344CB8AC3E}">
        <p14:creationId xmlns:p14="http://schemas.microsoft.com/office/powerpoint/2010/main" val="38683235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4026B30-A01F-4B29-9F0A-0A2639DDBB6E}"/>
              </a:ext>
            </a:extLst>
          </p:cNvPr>
          <p:cNvSpPr>
            <a:spLocks noGrp="1"/>
          </p:cNvSpPr>
          <p:nvPr>
            <p:ph type="title"/>
          </p:nvPr>
        </p:nvSpPr>
        <p:spPr>
          <a:xfrm>
            <a:off x="1285240" y="1050595"/>
            <a:ext cx="8074815" cy="1618489"/>
          </a:xfrm>
        </p:spPr>
        <p:txBody>
          <a:bodyPr anchor="ctr">
            <a:normAutofit/>
          </a:bodyPr>
          <a:lstStyle/>
          <a:p>
            <a:r>
              <a:rPr lang="de-DE" sz="5600"/>
              <a:t>Insolvenzvermerk § 32 InsO</a:t>
            </a:r>
          </a:p>
        </p:txBody>
      </p:sp>
      <p:sp>
        <p:nvSpPr>
          <p:cNvPr id="3" name="Inhaltsplatzhalter 2">
            <a:extLst>
              <a:ext uri="{FF2B5EF4-FFF2-40B4-BE49-F238E27FC236}">
                <a16:creationId xmlns:a16="http://schemas.microsoft.com/office/drawing/2014/main" id="{6AF2E087-ABE6-4E75-8BB1-1D7A01DF371B}"/>
              </a:ext>
            </a:extLst>
          </p:cNvPr>
          <p:cNvSpPr>
            <a:spLocks noGrp="1"/>
          </p:cNvSpPr>
          <p:nvPr>
            <p:ph idx="1"/>
          </p:nvPr>
        </p:nvSpPr>
        <p:spPr>
          <a:xfrm>
            <a:off x="1285240" y="2969469"/>
            <a:ext cx="8074815" cy="2800395"/>
          </a:xfrm>
        </p:spPr>
        <p:txBody>
          <a:bodyPr anchor="t">
            <a:normAutofit/>
          </a:bodyPr>
          <a:lstStyle/>
          <a:p>
            <a:r>
              <a:rPr lang="de-DE" sz="2400" dirty="0"/>
              <a:t>Der Schuldner verliert mit Eröffnung des Insolvenzverfahrens die Befugnis über sein Vermögen zu verfügen. Durch die Eintragung des Insolvenzvermerks in das Grundbuch wird der gutgläubige Erwerb eines Dritten verhindert. </a:t>
            </a:r>
          </a:p>
          <a:p>
            <a:r>
              <a:rPr lang="de-DE" sz="2400" dirty="0"/>
              <a:t>Zuständig für die Entscheidung über das Ersuchen bzgl. der Eintragung oder Löschung des Vermerks nach der InsO ist gemäß § 12 c Abs. 2 Nr. 3 GBO der </a:t>
            </a:r>
            <a:r>
              <a:rPr lang="de-DE" sz="2400" dirty="0" err="1"/>
              <a:t>UdG</a:t>
            </a:r>
            <a:endParaRPr lang="de-DE" sz="2400" dirty="0"/>
          </a:p>
          <a:p>
            <a:endParaRPr lang="de-DE" sz="2400" dirty="0"/>
          </a:p>
        </p:txBody>
      </p:sp>
    </p:spTree>
    <p:extLst>
      <p:ext uri="{BB962C8B-B14F-4D97-AF65-F5344CB8AC3E}">
        <p14:creationId xmlns:p14="http://schemas.microsoft.com/office/powerpoint/2010/main" val="35474141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776F1B6-8EF8-4A1C-8B5E-3370B6702F45}"/>
              </a:ext>
            </a:extLst>
          </p:cNvPr>
          <p:cNvSpPr>
            <a:spLocks noGrp="1"/>
          </p:cNvSpPr>
          <p:nvPr>
            <p:ph type="title"/>
          </p:nvPr>
        </p:nvSpPr>
        <p:spPr>
          <a:xfrm>
            <a:off x="1285240" y="1050595"/>
            <a:ext cx="8074815" cy="1618489"/>
          </a:xfrm>
        </p:spPr>
        <p:txBody>
          <a:bodyPr anchor="ctr">
            <a:normAutofit/>
          </a:bodyPr>
          <a:lstStyle/>
          <a:p>
            <a:r>
              <a:rPr lang="de-DE" sz="7200"/>
              <a:t>Erbbaurecht</a:t>
            </a:r>
          </a:p>
        </p:txBody>
      </p:sp>
      <p:sp>
        <p:nvSpPr>
          <p:cNvPr id="3" name="Inhaltsplatzhalter 2">
            <a:extLst>
              <a:ext uri="{FF2B5EF4-FFF2-40B4-BE49-F238E27FC236}">
                <a16:creationId xmlns:a16="http://schemas.microsoft.com/office/drawing/2014/main" id="{34E6FFC9-F389-4C4F-BD66-4B0D614E681A}"/>
              </a:ext>
            </a:extLst>
          </p:cNvPr>
          <p:cNvSpPr>
            <a:spLocks noGrp="1"/>
          </p:cNvSpPr>
          <p:nvPr>
            <p:ph idx="1"/>
          </p:nvPr>
        </p:nvSpPr>
        <p:spPr>
          <a:xfrm>
            <a:off x="1285240" y="2969469"/>
            <a:ext cx="8074815" cy="2800395"/>
          </a:xfrm>
        </p:spPr>
        <p:txBody>
          <a:bodyPr anchor="t">
            <a:normAutofit/>
          </a:bodyPr>
          <a:lstStyle/>
          <a:p>
            <a:r>
              <a:rPr lang="de-DE" sz="2000" dirty="0"/>
              <a:t>Erbbaurecht ist das veräußerliche und vererbliche Recht, auf oder unter Oberfläche eines Grundstücks ein Bauwerk zu haben. § 1 I </a:t>
            </a:r>
            <a:r>
              <a:rPr lang="de-DE" sz="2000" dirty="0" err="1"/>
              <a:t>ErbbauRG</a:t>
            </a:r>
            <a:endParaRPr lang="de-DE" sz="2000" dirty="0"/>
          </a:p>
          <a:p>
            <a:r>
              <a:rPr lang="de-DE" sz="2000" dirty="0"/>
              <a:t>Der Erbbauberechtigte erhält ein dingliches Recht an einem fremden Grundstück. </a:t>
            </a:r>
          </a:p>
          <a:p>
            <a:r>
              <a:rPr lang="de-DE" sz="2000" dirty="0"/>
              <a:t>Für das Gebäude wird nunmehr ein eigenes Grundbuch, das Erbbaugrundbuch, gebildet. Auch die Bildung von Wohnungsgrundbüchern ist möglich. Man spricht dann vom Wohnungserbbaurecht. </a:t>
            </a:r>
          </a:p>
        </p:txBody>
      </p:sp>
    </p:spTree>
    <p:extLst>
      <p:ext uri="{BB962C8B-B14F-4D97-AF65-F5344CB8AC3E}">
        <p14:creationId xmlns:p14="http://schemas.microsoft.com/office/powerpoint/2010/main" val="29675462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9514462-621A-48E2-A889-1FE532C1F1CB}"/>
              </a:ext>
            </a:extLst>
          </p:cNvPr>
          <p:cNvSpPr>
            <a:spLocks noGrp="1"/>
          </p:cNvSpPr>
          <p:nvPr>
            <p:ph type="title"/>
          </p:nvPr>
        </p:nvSpPr>
        <p:spPr>
          <a:xfrm>
            <a:off x="1285240" y="1050595"/>
            <a:ext cx="8074815" cy="1618489"/>
          </a:xfrm>
        </p:spPr>
        <p:txBody>
          <a:bodyPr anchor="ctr">
            <a:normAutofit/>
          </a:bodyPr>
          <a:lstStyle/>
          <a:p>
            <a:r>
              <a:rPr lang="de-DE" sz="7200"/>
              <a:t>Erbbaurecht</a:t>
            </a:r>
          </a:p>
        </p:txBody>
      </p:sp>
      <p:sp>
        <p:nvSpPr>
          <p:cNvPr id="3" name="Inhaltsplatzhalter 2">
            <a:extLst>
              <a:ext uri="{FF2B5EF4-FFF2-40B4-BE49-F238E27FC236}">
                <a16:creationId xmlns:a16="http://schemas.microsoft.com/office/drawing/2014/main" id="{09D92D75-7521-4D66-9F3D-CF54D8A90EA1}"/>
              </a:ext>
            </a:extLst>
          </p:cNvPr>
          <p:cNvSpPr>
            <a:spLocks noGrp="1"/>
          </p:cNvSpPr>
          <p:nvPr>
            <p:ph idx="1"/>
          </p:nvPr>
        </p:nvSpPr>
        <p:spPr>
          <a:xfrm>
            <a:off x="1285240" y="2969469"/>
            <a:ext cx="8074815" cy="2800395"/>
          </a:xfrm>
        </p:spPr>
        <p:txBody>
          <a:bodyPr anchor="t">
            <a:normAutofit/>
          </a:bodyPr>
          <a:lstStyle/>
          <a:p>
            <a:r>
              <a:rPr lang="de-DE" sz="1700" dirty="0"/>
              <a:t>Entstehung:</a:t>
            </a:r>
          </a:p>
          <a:p>
            <a:r>
              <a:rPr lang="de-DE" sz="1700" dirty="0"/>
              <a:t>Ein Erbbaurecht entsteht durch:</a:t>
            </a:r>
          </a:p>
          <a:p>
            <a:r>
              <a:rPr lang="de-DE" sz="1700" dirty="0"/>
              <a:t>Einigung zwischen Eigentümer und Erbbauberechtigten und Eintragung im Grundstücksgrundbuch (Abt. II)</a:t>
            </a:r>
          </a:p>
          <a:p>
            <a:r>
              <a:rPr lang="de-DE" sz="1700" dirty="0"/>
              <a:t>Die Einzelheiten bei der Erteilung eines Erbbaurechts, zum Beispiel die Höhe des Erbbauzinses und die Laufzeit, werden zwischen dem Grundstückseigentümer und dem Erbbauberechtigten im Erbbauvertrag festgehalten.</a:t>
            </a:r>
          </a:p>
          <a:p>
            <a:r>
              <a:rPr lang="de-DE" sz="1700" dirty="0"/>
              <a:t>Dieser Vertrag muss schriftlich abgeschlossen und von einem Notar beurkundet werden.</a:t>
            </a:r>
          </a:p>
          <a:p>
            <a:endParaRPr lang="de-DE" sz="1700" dirty="0"/>
          </a:p>
        </p:txBody>
      </p:sp>
    </p:spTree>
    <p:extLst>
      <p:ext uri="{BB962C8B-B14F-4D97-AF65-F5344CB8AC3E}">
        <p14:creationId xmlns:p14="http://schemas.microsoft.com/office/powerpoint/2010/main" val="38624253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10DB5B5-E779-4364-B5D8-3907BA75FE6E}"/>
              </a:ext>
            </a:extLst>
          </p:cNvPr>
          <p:cNvSpPr>
            <a:spLocks noGrp="1"/>
          </p:cNvSpPr>
          <p:nvPr>
            <p:ph type="title"/>
          </p:nvPr>
        </p:nvSpPr>
        <p:spPr>
          <a:xfrm>
            <a:off x="1285240" y="1050595"/>
            <a:ext cx="8074815" cy="1618489"/>
          </a:xfrm>
        </p:spPr>
        <p:txBody>
          <a:bodyPr anchor="ctr">
            <a:normAutofit/>
          </a:bodyPr>
          <a:lstStyle/>
          <a:p>
            <a:r>
              <a:rPr lang="de-DE" sz="7200"/>
              <a:t>Erbbaurecht</a:t>
            </a:r>
          </a:p>
        </p:txBody>
      </p:sp>
      <p:sp>
        <p:nvSpPr>
          <p:cNvPr id="3" name="Inhaltsplatzhalter 2">
            <a:extLst>
              <a:ext uri="{FF2B5EF4-FFF2-40B4-BE49-F238E27FC236}">
                <a16:creationId xmlns:a16="http://schemas.microsoft.com/office/drawing/2014/main" id="{89A80B79-570D-413A-A155-6EA64423A8C6}"/>
              </a:ext>
            </a:extLst>
          </p:cNvPr>
          <p:cNvSpPr>
            <a:spLocks noGrp="1"/>
          </p:cNvSpPr>
          <p:nvPr>
            <p:ph idx="1"/>
          </p:nvPr>
        </p:nvSpPr>
        <p:spPr>
          <a:xfrm>
            <a:off x="1285240" y="2969469"/>
            <a:ext cx="8074815" cy="2800395"/>
          </a:xfrm>
        </p:spPr>
        <p:txBody>
          <a:bodyPr anchor="t">
            <a:normAutofit/>
          </a:bodyPr>
          <a:lstStyle/>
          <a:p>
            <a:r>
              <a:rPr lang="de-DE" sz="2200" dirty="0"/>
              <a:t>Nach Beendigung des Erbbaurechts fällt das Gebäude an den Grundstückseigentümer, nach Zahlung einer Entschädigung, zurück.</a:t>
            </a:r>
          </a:p>
          <a:p>
            <a:r>
              <a:rPr lang="de-DE" sz="2200" dirty="0"/>
              <a:t>Nach Eingang der Aufgabeerklärung des Erbbauberechtigten, der Zustimmung des Eigentümers und der Zustimmung dinglicher Berechtigter erfolgt die Löschung im Grundstücksgrundbuch und die Schließung des Erbbaugrundbuchs von Amts wegen.</a:t>
            </a:r>
          </a:p>
        </p:txBody>
      </p:sp>
    </p:spTree>
    <p:extLst>
      <p:ext uri="{BB962C8B-B14F-4D97-AF65-F5344CB8AC3E}">
        <p14:creationId xmlns:p14="http://schemas.microsoft.com/office/powerpoint/2010/main" val="5541385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405C8F-8597-4C43-808D-4BA6D475E546}"/>
              </a:ext>
            </a:extLst>
          </p:cNvPr>
          <p:cNvSpPr>
            <a:spLocks noGrp="1"/>
          </p:cNvSpPr>
          <p:nvPr>
            <p:ph type="title"/>
          </p:nvPr>
        </p:nvSpPr>
        <p:spPr>
          <a:xfrm>
            <a:off x="1043631" y="809898"/>
            <a:ext cx="9942716" cy="1554480"/>
          </a:xfrm>
        </p:spPr>
        <p:txBody>
          <a:bodyPr anchor="ctr">
            <a:normAutofit/>
          </a:bodyPr>
          <a:lstStyle/>
          <a:p>
            <a:r>
              <a:rPr lang="de-DE" sz="4800"/>
              <a:t>Abteilung III</a:t>
            </a:r>
          </a:p>
        </p:txBody>
      </p:sp>
      <p:sp>
        <p:nvSpPr>
          <p:cNvPr id="3" name="Inhaltsplatzhalter 2">
            <a:extLst>
              <a:ext uri="{FF2B5EF4-FFF2-40B4-BE49-F238E27FC236}">
                <a16:creationId xmlns:a16="http://schemas.microsoft.com/office/drawing/2014/main" id="{4D2A634B-972F-464A-B9C6-B0B63B405F78}"/>
              </a:ext>
            </a:extLst>
          </p:cNvPr>
          <p:cNvSpPr>
            <a:spLocks noGrp="1"/>
          </p:cNvSpPr>
          <p:nvPr>
            <p:ph idx="1"/>
          </p:nvPr>
        </p:nvSpPr>
        <p:spPr>
          <a:xfrm>
            <a:off x="1045028" y="3017522"/>
            <a:ext cx="9941319" cy="3124658"/>
          </a:xfrm>
        </p:spPr>
        <p:txBody>
          <a:bodyPr anchor="ctr">
            <a:normAutofit fontScale="92500" lnSpcReduction="20000"/>
          </a:bodyPr>
          <a:lstStyle/>
          <a:p>
            <a:r>
              <a:rPr lang="de-DE" sz="2000" dirty="0"/>
              <a:t>Hypothek § 1113 ff BGB</a:t>
            </a:r>
          </a:p>
          <a:p>
            <a:r>
              <a:rPr lang="de-DE" sz="2000" dirty="0"/>
              <a:t>Die Hypothek ist eine Grundstücksbelastung mit dem Inhalt, dass an den Berechtigten (Hypothekengläubiger) eine bestimmte Geldsumme zur Befriedigung wegen einer ihm zustehenden Forderung aus dem Grundstück zu zahlen ist.</a:t>
            </a:r>
          </a:p>
          <a:p>
            <a:r>
              <a:rPr lang="de-DE" sz="2000" dirty="0"/>
              <a:t>Dem Gläubiger steht demnach ein dingliches Verwertungsrecht zu, aus dem er in das Grundstück vollstrecken darf, wenn z.B. die gesicherte Forderung nicht rechtzeitig zurückbezahlt wird § 1147 BGB</a:t>
            </a:r>
          </a:p>
          <a:p>
            <a:r>
              <a:rPr lang="de-DE" sz="2000" b="1" dirty="0"/>
              <a:t>Charakteristisch für die Hypothek ist deren Abhängigkeit von einer zugrundeliegenden persönlichen Forderung, die man </a:t>
            </a:r>
            <a:r>
              <a:rPr lang="de-DE" sz="2000" b="1" i="1" u="sng" dirty="0"/>
              <a:t>Akzessorietät</a:t>
            </a:r>
            <a:r>
              <a:rPr lang="de-DE" sz="2000" b="1" dirty="0"/>
              <a:t> nennt.</a:t>
            </a:r>
          </a:p>
          <a:p>
            <a:r>
              <a:rPr lang="de-DE" sz="2000" dirty="0"/>
              <a:t>Eine Hypothek </a:t>
            </a:r>
            <a:r>
              <a:rPr lang="de-DE" sz="2000" dirty="0" smtClean="0"/>
              <a:t>erlischt </a:t>
            </a:r>
            <a:r>
              <a:rPr lang="de-DE" sz="2000" dirty="0"/>
              <a:t>durch die Aufgabeerklärung des Gläubigers, Zustimmung des Eigentümers und Löschung im Grundbuch §§ 875 I, 1183 BGB</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8409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6CDA21F-E7AF-4C75-8395-33F58D5B0E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5DE0D4E-3BAB-4BDC-AB40-F9C7BC108CD2}"/>
              </a:ext>
            </a:extLst>
          </p:cNvPr>
          <p:cNvSpPr>
            <a:spLocks noGrp="1"/>
          </p:cNvSpPr>
          <p:nvPr>
            <p:ph type="title"/>
          </p:nvPr>
        </p:nvSpPr>
        <p:spPr>
          <a:xfrm>
            <a:off x="1043631" y="809898"/>
            <a:ext cx="9942716" cy="1554480"/>
          </a:xfrm>
        </p:spPr>
        <p:txBody>
          <a:bodyPr anchor="ctr">
            <a:normAutofit/>
          </a:bodyPr>
          <a:lstStyle/>
          <a:p>
            <a:r>
              <a:rPr lang="de-DE" sz="4800"/>
              <a:t>Grundschuld §§ 1191 ff BGB</a:t>
            </a:r>
          </a:p>
        </p:txBody>
      </p:sp>
      <p:sp>
        <p:nvSpPr>
          <p:cNvPr id="3" name="Inhaltsplatzhalter 2">
            <a:extLst>
              <a:ext uri="{FF2B5EF4-FFF2-40B4-BE49-F238E27FC236}">
                <a16:creationId xmlns:a16="http://schemas.microsoft.com/office/drawing/2014/main" id="{1DB96D8B-ED01-40F2-8D12-8CDF1AB15CFB}"/>
              </a:ext>
            </a:extLst>
          </p:cNvPr>
          <p:cNvSpPr>
            <a:spLocks noGrp="1"/>
          </p:cNvSpPr>
          <p:nvPr>
            <p:ph idx="1"/>
          </p:nvPr>
        </p:nvSpPr>
        <p:spPr>
          <a:xfrm>
            <a:off x="1045028" y="3017522"/>
            <a:ext cx="9941319" cy="3124658"/>
          </a:xfrm>
        </p:spPr>
        <p:txBody>
          <a:bodyPr anchor="ctr">
            <a:normAutofit/>
          </a:bodyPr>
          <a:lstStyle/>
          <a:p>
            <a:r>
              <a:rPr lang="de-DE" sz="2200"/>
              <a:t>Die Grundschuld ist eine Grundstücksbelastung mit dem Inhalt, dass an den Berechtigten (Grundschuldgläubiger) eine bestimmte Geldsumme zur Befriedigung aus dem Grundstück zu zahlen ist.</a:t>
            </a:r>
          </a:p>
          <a:p>
            <a:r>
              <a:rPr lang="de-DE" sz="2200"/>
              <a:t>Wie die Hypothek ist die Grundschuld ein dingliches Verwertungsrecht.</a:t>
            </a:r>
          </a:p>
          <a:p>
            <a:r>
              <a:rPr lang="de-DE" sz="2200"/>
              <a:t>Es gibt eine Briefgrundschuld und eine Buchgrundschuld.</a:t>
            </a:r>
          </a:p>
          <a:p>
            <a:r>
              <a:rPr lang="de-DE" sz="2200"/>
              <a:t>Um eine Buchgrundschuld handelt es sich, wenn die Grundschuld im Grundbuch eingetragen wird und den Zusatz „ ohne Brief“ enthält.</a:t>
            </a:r>
          </a:p>
          <a:p>
            <a:r>
              <a:rPr lang="de-DE" sz="2200"/>
              <a:t>Bei der Briefgrundschuld wird ein Grundschuldbrief erteilt.</a:t>
            </a:r>
          </a:p>
        </p:txBody>
      </p:sp>
      <p:cxnSp>
        <p:nvCxnSpPr>
          <p:cNvPr id="26" name="Straight Connector 25">
            <a:extLst>
              <a:ext uri="{FF2B5EF4-FFF2-40B4-BE49-F238E27FC236}">
                <a16:creationId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2549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6CDA21F-E7AF-4C75-8395-33F58D5B0E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AE56C49-1B96-4ED9-994E-9BC25A48B4B3}"/>
              </a:ext>
            </a:extLst>
          </p:cNvPr>
          <p:cNvSpPr>
            <a:spLocks noGrp="1"/>
          </p:cNvSpPr>
          <p:nvPr>
            <p:ph type="title"/>
          </p:nvPr>
        </p:nvSpPr>
        <p:spPr>
          <a:xfrm>
            <a:off x="1043631" y="809898"/>
            <a:ext cx="9942716" cy="1554480"/>
          </a:xfrm>
        </p:spPr>
        <p:txBody>
          <a:bodyPr anchor="ctr">
            <a:normAutofit/>
          </a:bodyPr>
          <a:lstStyle/>
          <a:p>
            <a:r>
              <a:rPr lang="de-DE" sz="4800"/>
              <a:t>Briefgrundschuld</a:t>
            </a:r>
          </a:p>
        </p:txBody>
      </p:sp>
      <p:sp>
        <p:nvSpPr>
          <p:cNvPr id="3" name="Inhaltsplatzhalter 2">
            <a:extLst>
              <a:ext uri="{FF2B5EF4-FFF2-40B4-BE49-F238E27FC236}">
                <a16:creationId xmlns:a16="http://schemas.microsoft.com/office/drawing/2014/main" id="{0F3266BC-9084-4029-B597-3FF09E0AAFF7}"/>
              </a:ext>
            </a:extLst>
          </p:cNvPr>
          <p:cNvSpPr>
            <a:spLocks noGrp="1"/>
          </p:cNvSpPr>
          <p:nvPr>
            <p:ph idx="1"/>
          </p:nvPr>
        </p:nvSpPr>
        <p:spPr>
          <a:xfrm>
            <a:off x="1045028" y="3017522"/>
            <a:ext cx="9941319" cy="3124658"/>
          </a:xfrm>
        </p:spPr>
        <p:txBody>
          <a:bodyPr anchor="ctr">
            <a:normAutofit/>
          </a:bodyPr>
          <a:lstStyle/>
          <a:p>
            <a:r>
              <a:rPr lang="de-DE" sz="2400"/>
              <a:t>Der Vorteil einer Briefgrundschuld ist der, dass für die Abtretung der Briefgrundschuld eine Grundbucheintragung nicht erforderlich ist.</a:t>
            </a:r>
          </a:p>
          <a:p>
            <a:r>
              <a:rPr lang="de-DE" sz="2400"/>
              <a:t>Beim Grundbuchamt fallen zusätzliche Kosten in Form einer ¼ Gebühr für die Erteilung eines Briefes an.</a:t>
            </a:r>
          </a:p>
          <a:p>
            <a:r>
              <a:rPr lang="de-DE" sz="2400"/>
              <a:t>Ein Briefverlust nötigt zu einem Aufgebotsverfahren, um den Brief für kraftlos zu erklären (Abt. 70)</a:t>
            </a:r>
          </a:p>
        </p:txBody>
      </p:sp>
      <p:cxnSp>
        <p:nvCxnSpPr>
          <p:cNvPr id="26" name="Straight Connector 25">
            <a:extLst>
              <a:ext uri="{FF2B5EF4-FFF2-40B4-BE49-F238E27FC236}">
                <a16:creationId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3628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2134DFE-3E2E-4ED7-BB9E-83A2D4B2E776}"/>
              </a:ext>
            </a:extLst>
          </p:cNvPr>
          <p:cNvSpPr>
            <a:spLocks noGrp="1"/>
          </p:cNvSpPr>
          <p:nvPr>
            <p:ph type="title"/>
          </p:nvPr>
        </p:nvSpPr>
        <p:spPr>
          <a:xfrm>
            <a:off x="1043631" y="809898"/>
            <a:ext cx="9942716" cy="1554480"/>
          </a:xfrm>
        </p:spPr>
        <p:txBody>
          <a:bodyPr anchor="ctr">
            <a:normAutofit/>
          </a:bodyPr>
          <a:lstStyle/>
          <a:p>
            <a:r>
              <a:rPr lang="de-DE" sz="4800"/>
              <a:t>Bestandteile eines Grundschuldbriefes</a:t>
            </a:r>
          </a:p>
        </p:txBody>
      </p:sp>
      <p:sp>
        <p:nvSpPr>
          <p:cNvPr id="3" name="Inhaltsplatzhalter 2">
            <a:extLst>
              <a:ext uri="{FF2B5EF4-FFF2-40B4-BE49-F238E27FC236}">
                <a16:creationId xmlns:a16="http://schemas.microsoft.com/office/drawing/2014/main" id="{9B1C2867-B1CB-49D1-9DB6-6024CCBC2F10}"/>
              </a:ext>
            </a:extLst>
          </p:cNvPr>
          <p:cNvSpPr>
            <a:spLocks noGrp="1"/>
          </p:cNvSpPr>
          <p:nvPr>
            <p:ph idx="1"/>
          </p:nvPr>
        </p:nvSpPr>
        <p:spPr>
          <a:xfrm>
            <a:off x="1045028" y="3017522"/>
            <a:ext cx="9941319" cy="3124658"/>
          </a:xfrm>
        </p:spPr>
        <p:txBody>
          <a:bodyPr anchor="ctr">
            <a:normAutofit/>
          </a:bodyPr>
          <a:lstStyle/>
          <a:p>
            <a:r>
              <a:rPr lang="de-DE" sz="2200" dirty="0"/>
              <a:t>Gruppennummer ( </a:t>
            </a:r>
            <a:r>
              <a:rPr lang="de-DE" sz="2200" dirty="0" smtClean="0"/>
              <a:t>01= </a:t>
            </a:r>
            <a:r>
              <a:rPr lang="de-DE" sz="2200" dirty="0"/>
              <a:t>Hypothekenbrief, 02 Grundschuldbrief, 03 Rentenschuld)</a:t>
            </a:r>
          </a:p>
          <a:p>
            <a:r>
              <a:rPr lang="de-DE" sz="2200" dirty="0"/>
              <a:t>Neben der Gruppennummer steht die laufende Nummer</a:t>
            </a:r>
          </a:p>
          <a:p>
            <a:r>
              <a:rPr lang="de-DE" sz="2200" dirty="0"/>
              <a:t>Bezeichnung</a:t>
            </a:r>
          </a:p>
          <a:p>
            <a:r>
              <a:rPr lang="de-DE" sz="2200" dirty="0"/>
              <a:t>Betrag</a:t>
            </a:r>
          </a:p>
          <a:p>
            <a:r>
              <a:rPr lang="de-DE" sz="2200" dirty="0"/>
              <a:t>Daten zum Grundstück</a:t>
            </a:r>
          </a:p>
          <a:p>
            <a:r>
              <a:rPr lang="de-DE" sz="2200" dirty="0"/>
              <a:t>Inhalt der Eintragung, Gläubigerbezeichnung</a:t>
            </a:r>
          </a:p>
          <a:p>
            <a:r>
              <a:rPr lang="de-DE" sz="2200" dirty="0"/>
              <a:t>Siegel, Unterschrift </a:t>
            </a:r>
            <a:r>
              <a:rPr lang="de-DE" sz="2200" dirty="0" err="1"/>
              <a:t>UdG</a:t>
            </a:r>
            <a:r>
              <a:rPr lang="de-DE" sz="2200" dirty="0"/>
              <a:t> und Rechtspfleger</a:t>
            </a:r>
          </a:p>
          <a:p>
            <a:endParaRPr lang="de-DE" sz="22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754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3433E-3700-484E-AD99-DEE5EA96C1C7}"/>
              </a:ext>
            </a:extLst>
          </p:cNvPr>
          <p:cNvSpPr>
            <a:spLocks noGrp="1"/>
          </p:cNvSpPr>
          <p:nvPr>
            <p:ph type="title"/>
          </p:nvPr>
        </p:nvSpPr>
        <p:spPr/>
        <p:txBody>
          <a:bodyPr/>
          <a:lstStyle/>
          <a:p>
            <a:r>
              <a:rPr lang="de-DE" dirty="0"/>
              <a:t>Geschichte des Grundbuchs</a:t>
            </a:r>
          </a:p>
        </p:txBody>
      </p:sp>
      <p:sp>
        <p:nvSpPr>
          <p:cNvPr id="3" name="Inhaltsplatzhalter 2">
            <a:extLst>
              <a:ext uri="{FF2B5EF4-FFF2-40B4-BE49-F238E27FC236}">
                <a16:creationId xmlns:a16="http://schemas.microsoft.com/office/drawing/2014/main" id="{130F3842-6E67-47FD-A2E5-373EBABD3C12}"/>
              </a:ext>
            </a:extLst>
          </p:cNvPr>
          <p:cNvSpPr>
            <a:spLocks noGrp="1"/>
          </p:cNvSpPr>
          <p:nvPr>
            <p:ph idx="1"/>
          </p:nvPr>
        </p:nvSpPr>
        <p:spPr/>
        <p:txBody>
          <a:bodyPr/>
          <a:lstStyle/>
          <a:p>
            <a:r>
              <a:rPr lang="de-DE" dirty="0" smtClean="0"/>
              <a:t>1993 </a:t>
            </a:r>
            <a:r>
              <a:rPr lang="de-DE" dirty="0"/>
              <a:t>Einführung des elektronischen Grundbuchs</a:t>
            </a:r>
          </a:p>
          <a:p>
            <a:r>
              <a:rPr lang="de-DE" dirty="0"/>
              <a:t>-sämtliche Grundbuchblätter mussten eingescannt werden</a:t>
            </a:r>
          </a:p>
          <a:p>
            <a:r>
              <a:rPr lang="de-DE" dirty="0"/>
              <a:t>Siehe § 62 GBV</a:t>
            </a:r>
          </a:p>
          <a:p>
            <a:r>
              <a:rPr lang="de-DE" dirty="0"/>
              <a:t>Zu jedem Grundbuchblatt wird eine Grundakte geführt. In der Grundakte werden die Anträge und der Schriftverkehr aufbewahrt. </a:t>
            </a:r>
          </a:p>
          <a:p>
            <a:endParaRPr lang="de-DE" dirty="0"/>
          </a:p>
        </p:txBody>
      </p:sp>
      <p:pic>
        <p:nvPicPr>
          <p:cNvPr id="4" name="Grafik 3">
            <a:extLst>
              <a:ext uri="{FF2B5EF4-FFF2-40B4-BE49-F238E27FC236}">
                <a16:creationId xmlns:a16="http://schemas.microsoft.com/office/drawing/2014/main" id="{A8B5C9AA-2828-4790-BD3F-6248E784E117}"/>
              </a:ext>
            </a:extLst>
          </p:cNvPr>
          <p:cNvPicPr>
            <a:picLocks noChangeAspect="1"/>
          </p:cNvPicPr>
          <p:nvPr/>
        </p:nvPicPr>
        <p:blipFill>
          <a:blip r:embed="rId2"/>
          <a:stretch>
            <a:fillRect/>
          </a:stretch>
        </p:blipFill>
        <p:spPr>
          <a:xfrm>
            <a:off x="0" y="6145471"/>
            <a:ext cx="12192000" cy="45719"/>
          </a:xfrm>
          <a:prstGeom prst="rect">
            <a:avLst/>
          </a:prstGeom>
        </p:spPr>
      </p:pic>
    </p:spTree>
    <p:extLst>
      <p:ext uri="{BB962C8B-B14F-4D97-AF65-F5344CB8AC3E}">
        <p14:creationId xmlns:p14="http://schemas.microsoft.com/office/powerpoint/2010/main" val="32731457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CDA21F-E7AF-4C75-8395-33F58D5B0E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428A9FE-13BE-4402-9877-A7719F0753B5}"/>
              </a:ext>
            </a:extLst>
          </p:cNvPr>
          <p:cNvSpPr>
            <a:spLocks noGrp="1"/>
          </p:cNvSpPr>
          <p:nvPr>
            <p:ph type="title"/>
          </p:nvPr>
        </p:nvSpPr>
        <p:spPr>
          <a:xfrm>
            <a:off x="1043631" y="809898"/>
            <a:ext cx="9942716" cy="1554480"/>
          </a:xfrm>
        </p:spPr>
        <p:txBody>
          <a:bodyPr anchor="ctr">
            <a:normAutofit/>
          </a:bodyPr>
          <a:lstStyle/>
          <a:p>
            <a:r>
              <a:rPr lang="de-DE" sz="4800"/>
              <a:t>Grundschuldbriefe</a:t>
            </a:r>
          </a:p>
        </p:txBody>
      </p:sp>
      <p:sp>
        <p:nvSpPr>
          <p:cNvPr id="3" name="Inhaltsplatzhalter 2">
            <a:extLst>
              <a:ext uri="{FF2B5EF4-FFF2-40B4-BE49-F238E27FC236}">
                <a16:creationId xmlns:a16="http://schemas.microsoft.com/office/drawing/2014/main" id="{93EE2A7D-D9FA-4BE9-AA59-D3FC537C53FE}"/>
              </a:ext>
            </a:extLst>
          </p:cNvPr>
          <p:cNvSpPr>
            <a:spLocks noGrp="1"/>
          </p:cNvSpPr>
          <p:nvPr>
            <p:ph idx="1"/>
          </p:nvPr>
        </p:nvSpPr>
        <p:spPr>
          <a:xfrm>
            <a:off x="1045028" y="3017522"/>
            <a:ext cx="9941319" cy="3124658"/>
          </a:xfrm>
        </p:spPr>
        <p:txBody>
          <a:bodyPr anchor="ctr">
            <a:normAutofit/>
          </a:bodyPr>
          <a:lstStyle/>
          <a:p>
            <a:r>
              <a:rPr lang="de-DE" sz="2200" dirty="0"/>
              <a:t>Briefe werden bei der Bundesdruckerei bestellt (§§ 34 ff Allgemeine Verfügung über die geschäftliche Behandlung Grundbuchsachen)</a:t>
            </a:r>
          </a:p>
          <a:p>
            <a:r>
              <a:rPr lang="de-DE" sz="2200" dirty="0"/>
              <a:t>Für die Verwahrung werden gem. § 36 </a:t>
            </a:r>
            <a:r>
              <a:rPr lang="de-DE" sz="2200" dirty="0" err="1"/>
              <a:t>Allge</a:t>
            </a:r>
            <a:r>
              <a:rPr lang="de-DE" sz="2200" dirty="0"/>
              <a:t>….von der Behördenleitung Beamte oder Angestellte beauftragt, die diese unter sicheren Verschluss zu verwahren hat.</a:t>
            </a:r>
          </a:p>
          <a:p>
            <a:r>
              <a:rPr lang="de-DE" sz="2200" dirty="0"/>
              <a:t>Über die Weitergabe der Briefe muss durch Führung einer Liste nachgewiesen werden (§ 37 </a:t>
            </a:r>
            <a:r>
              <a:rPr lang="de-DE" sz="2200" dirty="0" err="1"/>
              <a:t>Allge</a:t>
            </a:r>
            <a:r>
              <a:rPr lang="de-DE" sz="2200" dirty="0"/>
              <a:t>…)</a:t>
            </a:r>
          </a:p>
          <a:p>
            <a:r>
              <a:rPr lang="de-DE" sz="2200" dirty="0"/>
              <a:t>Die Herstellung von Briefen ergibt sich aus §§ 29 ff </a:t>
            </a:r>
            <a:r>
              <a:rPr lang="de-DE" sz="2200" dirty="0" err="1"/>
              <a:t>Allgem</a:t>
            </a:r>
            <a:r>
              <a:rPr lang="de-DE" sz="2200" dirty="0"/>
              <a:t>….</a:t>
            </a:r>
          </a:p>
          <a:p>
            <a:r>
              <a:rPr lang="de-DE" sz="2200" dirty="0"/>
              <a:t>Anwendbar sind die §§ 56-70 GBO und </a:t>
            </a:r>
            <a:r>
              <a:rPr lang="de-DE" sz="2200" dirty="0" smtClean="0"/>
              <a:t>§ 52 </a:t>
            </a:r>
            <a:r>
              <a:rPr lang="de-DE" sz="2200" dirty="0"/>
              <a:t>GBV, Anlage 3 bis 8 als Muster</a:t>
            </a:r>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6941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CDA21F-E7AF-4C75-8395-33F58D5B0E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0D11337-75E8-46D7-ABA5-D900AA1703DB}"/>
              </a:ext>
            </a:extLst>
          </p:cNvPr>
          <p:cNvSpPr>
            <a:spLocks noGrp="1"/>
          </p:cNvSpPr>
          <p:nvPr>
            <p:ph type="title"/>
          </p:nvPr>
        </p:nvSpPr>
        <p:spPr>
          <a:xfrm>
            <a:off x="1043631" y="809898"/>
            <a:ext cx="9942716" cy="1554480"/>
          </a:xfrm>
        </p:spPr>
        <p:txBody>
          <a:bodyPr anchor="ctr">
            <a:normAutofit/>
          </a:bodyPr>
          <a:lstStyle/>
          <a:p>
            <a:r>
              <a:rPr lang="de-DE" sz="4800"/>
              <a:t>Grundschuldbriefe</a:t>
            </a:r>
          </a:p>
        </p:txBody>
      </p:sp>
      <p:sp>
        <p:nvSpPr>
          <p:cNvPr id="3" name="Inhaltsplatzhalter 2">
            <a:extLst>
              <a:ext uri="{FF2B5EF4-FFF2-40B4-BE49-F238E27FC236}">
                <a16:creationId xmlns:a16="http://schemas.microsoft.com/office/drawing/2014/main" id="{C52C8E7B-906B-471F-9851-BF8FAA0C7C71}"/>
              </a:ext>
            </a:extLst>
          </p:cNvPr>
          <p:cNvSpPr>
            <a:spLocks noGrp="1"/>
          </p:cNvSpPr>
          <p:nvPr>
            <p:ph idx="1"/>
          </p:nvPr>
        </p:nvSpPr>
        <p:spPr>
          <a:xfrm>
            <a:off x="1045028" y="3017522"/>
            <a:ext cx="9941319" cy="3124658"/>
          </a:xfrm>
        </p:spPr>
        <p:txBody>
          <a:bodyPr anchor="ctr">
            <a:normAutofit/>
          </a:bodyPr>
          <a:lstStyle/>
          <a:p>
            <a:r>
              <a:rPr lang="de-DE" sz="2400" dirty="0"/>
              <a:t>Sind mehrere Grundbuchblätter betroffen, wird ein Gesamtgrundschuldbrief erstellt (§§ 59,63,70 GBO)</a:t>
            </a:r>
          </a:p>
          <a:p>
            <a:r>
              <a:rPr lang="de-DE" sz="2400" dirty="0"/>
              <a:t>Wird eine Briefgrundschuld abgetreten und die Abtretung im Grundbuch eingetragen, muss auch der Brief vorliegen und die Abtretung dort vermerkt werden.</a:t>
            </a:r>
          </a:p>
          <a:p>
            <a:r>
              <a:rPr lang="de-DE" sz="2400" dirty="0"/>
              <a:t>Wenn nur ein Teil der Grundschuld abgetreten wird, muss für den Teilbetrag ein neuer Brief erstellt werden= Teilbrief.</a:t>
            </a:r>
          </a:p>
          <a:p>
            <a:r>
              <a:rPr lang="de-DE" sz="2400" dirty="0"/>
              <a:t>Der alte Brief wird dann Stammbrief genannt. §§ 61,70 GBO</a:t>
            </a:r>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8170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CDA21F-E7AF-4C75-8395-33F58D5B0E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ECFDED-13C4-49DD-8964-BC959FFFC21C}"/>
              </a:ext>
            </a:extLst>
          </p:cNvPr>
          <p:cNvSpPr>
            <a:spLocks noGrp="1"/>
          </p:cNvSpPr>
          <p:nvPr>
            <p:ph type="title"/>
          </p:nvPr>
        </p:nvSpPr>
        <p:spPr>
          <a:xfrm>
            <a:off x="1043631" y="809898"/>
            <a:ext cx="9942716" cy="1554480"/>
          </a:xfrm>
        </p:spPr>
        <p:txBody>
          <a:bodyPr anchor="ctr">
            <a:normAutofit/>
          </a:bodyPr>
          <a:lstStyle/>
          <a:p>
            <a:r>
              <a:rPr lang="de-DE" sz="4800"/>
              <a:t>Löschung der Grundschuld</a:t>
            </a:r>
          </a:p>
        </p:txBody>
      </p:sp>
      <p:sp>
        <p:nvSpPr>
          <p:cNvPr id="3" name="Inhaltsplatzhalter 2">
            <a:extLst>
              <a:ext uri="{FF2B5EF4-FFF2-40B4-BE49-F238E27FC236}">
                <a16:creationId xmlns:a16="http://schemas.microsoft.com/office/drawing/2014/main" id="{55123CCE-819F-4BA7-97A3-4EDABFFABD07}"/>
              </a:ext>
            </a:extLst>
          </p:cNvPr>
          <p:cNvSpPr>
            <a:spLocks noGrp="1"/>
          </p:cNvSpPr>
          <p:nvPr>
            <p:ph idx="1"/>
          </p:nvPr>
        </p:nvSpPr>
        <p:spPr>
          <a:xfrm>
            <a:off x="1045028" y="3017522"/>
            <a:ext cx="9941319" cy="3124658"/>
          </a:xfrm>
        </p:spPr>
        <p:txBody>
          <a:bodyPr anchor="ctr">
            <a:normAutofit/>
          </a:bodyPr>
          <a:lstStyle/>
          <a:p>
            <a:r>
              <a:rPr lang="de-DE" sz="2400" dirty="0"/>
              <a:t>Bei  der Löschung einer Grundschuld muss eine Bewilligung der Gläubigerbank vorliegen sowie der Antrag des Eigentümers mit einer Unterschriftenbeglaubigung. Der Antrag des Eigentümers ersetzt die Bewilligung des Eigentümers (siehe § 30 GBO Gemischter Antrag)</a:t>
            </a:r>
          </a:p>
          <a:p>
            <a:r>
              <a:rPr lang="de-DE" sz="2400" dirty="0"/>
              <a:t>Bei der Löschung einer Briefgrundschuld muss der Brief vorliegen. Die Löschung muss auf dem Brief vermerkt werden (§69 Satz 1 GBO, § 53 I GBV)</a:t>
            </a:r>
          </a:p>
          <a:p>
            <a:r>
              <a:rPr lang="de-DE" sz="2400" dirty="0"/>
              <a:t>Der ganze Brief wird rot durchkreuzt und eingeschnitten (§53 Abs. 1 GBV)</a:t>
            </a:r>
          </a:p>
          <a:p>
            <a:r>
              <a:rPr lang="de-DE" sz="2400" dirty="0"/>
              <a:t>Aufbewahrung nach der Löschung in Sammelakten (§ 53 Abs. 2GBV)</a:t>
            </a:r>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6883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D2251C-6FF9-4351-B5B2-2F5785F8E721}"/>
              </a:ext>
            </a:extLst>
          </p:cNvPr>
          <p:cNvSpPr>
            <a:spLocks noGrp="1"/>
          </p:cNvSpPr>
          <p:nvPr>
            <p:ph type="title"/>
          </p:nvPr>
        </p:nvSpPr>
        <p:spPr>
          <a:xfrm>
            <a:off x="1043631" y="809898"/>
            <a:ext cx="9942716" cy="1554480"/>
          </a:xfrm>
        </p:spPr>
        <p:txBody>
          <a:bodyPr anchor="ctr">
            <a:normAutofit/>
          </a:bodyPr>
          <a:lstStyle/>
          <a:p>
            <a:r>
              <a:rPr lang="de-DE" sz="4800"/>
              <a:t>Akzessorietät</a:t>
            </a:r>
          </a:p>
        </p:txBody>
      </p:sp>
      <p:sp>
        <p:nvSpPr>
          <p:cNvPr id="3" name="Inhaltsplatzhalter 2">
            <a:extLst>
              <a:ext uri="{FF2B5EF4-FFF2-40B4-BE49-F238E27FC236}">
                <a16:creationId xmlns:a16="http://schemas.microsoft.com/office/drawing/2014/main" id="{A88D706E-E441-43E1-B3E7-95212F7AB9FE}"/>
              </a:ext>
            </a:extLst>
          </p:cNvPr>
          <p:cNvSpPr>
            <a:spLocks noGrp="1"/>
          </p:cNvSpPr>
          <p:nvPr>
            <p:ph idx="1"/>
          </p:nvPr>
        </p:nvSpPr>
        <p:spPr>
          <a:xfrm>
            <a:off x="1045028" y="3017522"/>
            <a:ext cx="9941319" cy="3124658"/>
          </a:xfrm>
        </p:spPr>
        <p:txBody>
          <a:bodyPr anchor="ctr">
            <a:normAutofit/>
          </a:bodyPr>
          <a:lstStyle/>
          <a:p>
            <a:r>
              <a:rPr lang="de-DE" sz="2400" dirty="0"/>
              <a:t>Der grundlegende Unterschied zur Hypothek besteht darin, dass bei der Grundschuld  die rechtliche Verbindung zwischen Forderung und dinglichen Recht fehlt (keine Akzessorietät)</a:t>
            </a:r>
          </a:p>
          <a:p>
            <a:r>
              <a:rPr lang="de-DE" sz="2400" dirty="0"/>
              <a:t>Dies hat den großen Vorteil, dass weder die Entstehung noch die dauerhafte Bestand der Grundschuld von einer Forderung abhängig sind. Die daraus resultierende Flexibilität bei der Kreditsicherung führte in den letzten Jahren zu einem regelrechten Siegeszug der Grundschuld gegenüber der Hypothek</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4396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43090C1-2F55-412B-ACA6-C647CC157942}"/>
              </a:ext>
            </a:extLst>
          </p:cNvPr>
          <p:cNvSpPr>
            <a:spLocks noGrp="1"/>
          </p:cNvSpPr>
          <p:nvPr>
            <p:ph type="title"/>
          </p:nvPr>
        </p:nvSpPr>
        <p:spPr>
          <a:xfrm>
            <a:off x="1043631" y="809898"/>
            <a:ext cx="9942716" cy="1554480"/>
          </a:xfrm>
        </p:spPr>
        <p:txBody>
          <a:bodyPr anchor="ctr">
            <a:normAutofit/>
          </a:bodyPr>
          <a:lstStyle/>
          <a:p>
            <a:r>
              <a:rPr lang="de-DE" sz="4800"/>
              <a:t>Eigentümergrundschuld § 1196 BGB</a:t>
            </a:r>
          </a:p>
        </p:txBody>
      </p:sp>
      <p:sp>
        <p:nvSpPr>
          <p:cNvPr id="3" name="Inhaltsplatzhalter 2">
            <a:extLst>
              <a:ext uri="{FF2B5EF4-FFF2-40B4-BE49-F238E27FC236}">
                <a16:creationId xmlns:a16="http://schemas.microsoft.com/office/drawing/2014/main" id="{84870611-4032-4B5E-84E6-8FD1EE13EBFA}"/>
              </a:ext>
            </a:extLst>
          </p:cNvPr>
          <p:cNvSpPr>
            <a:spLocks noGrp="1"/>
          </p:cNvSpPr>
          <p:nvPr>
            <p:ph idx="1"/>
          </p:nvPr>
        </p:nvSpPr>
        <p:spPr>
          <a:xfrm>
            <a:off x="1045028" y="3017522"/>
            <a:ext cx="9941319" cy="3124658"/>
          </a:xfrm>
        </p:spPr>
        <p:txBody>
          <a:bodyPr anchor="ctr">
            <a:normAutofit/>
          </a:bodyPr>
          <a:lstStyle/>
          <a:p>
            <a:r>
              <a:rPr lang="de-DE" sz="2400" dirty="0"/>
              <a:t>Die Eigentümergrundschuld ist ein Grundpfandrecht, das dem Eigentümer an seinem eigenen Grundstück zusteht.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6992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3ADD593-695C-424F-BFE9-D3155CA3C57A}"/>
              </a:ext>
            </a:extLst>
          </p:cNvPr>
          <p:cNvSpPr>
            <a:spLocks noGrp="1"/>
          </p:cNvSpPr>
          <p:nvPr>
            <p:ph type="title"/>
          </p:nvPr>
        </p:nvSpPr>
        <p:spPr>
          <a:xfrm>
            <a:off x="1043631" y="809898"/>
            <a:ext cx="9942716" cy="1554480"/>
          </a:xfrm>
        </p:spPr>
        <p:txBody>
          <a:bodyPr anchor="ctr">
            <a:normAutofit/>
          </a:bodyPr>
          <a:lstStyle/>
          <a:p>
            <a:r>
              <a:rPr lang="de-DE" sz="4800"/>
              <a:t>Rentenschuld § 1199ff BGB</a:t>
            </a:r>
          </a:p>
        </p:txBody>
      </p:sp>
      <p:sp>
        <p:nvSpPr>
          <p:cNvPr id="3" name="Inhaltsplatzhalter 2">
            <a:extLst>
              <a:ext uri="{FF2B5EF4-FFF2-40B4-BE49-F238E27FC236}">
                <a16:creationId xmlns:a16="http://schemas.microsoft.com/office/drawing/2014/main" id="{899A2C36-48FB-4C30-9543-228349D39626}"/>
              </a:ext>
            </a:extLst>
          </p:cNvPr>
          <p:cNvSpPr>
            <a:spLocks noGrp="1"/>
          </p:cNvSpPr>
          <p:nvPr>
            <p:ph idx="1"/>
          </p:nvPr>
        </p:nvSpPr>
        <p:spPr>
          <a:xfrm>
            <a:off x="1045028" y="3017522"/>
            <a:ext cx="9941319" cy="3124658"/>
          </a:xfrm>
        </p:spPr>
        <p:txBody>
          <a:bodyPr anchor="ctr">
            <a:normAutofit/>
          </a:bodyPr>
          <a:lstStyle/>
          <a:p>
            <a:r>
              <a:rPr lang="de-DE" sz="2400" dirty="0"/>
              <a:t>Die Rentenschuld ist eine Abart der Grundschuld. Hier ist nicht ein bestimmtes Kapital einmal aus dem Grundstück zu zahlen, sondern eine bestimmte Geldsumme in regelmäßig wiederkehrenden Abständen.</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5840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D9DC17C-356D-48C7-BD38-29A4084ACCDB}"/>
              </a:ext>
            </a:extLst>
          </p:cNvPr>
          <p:cNvSpPr>
            <a:spLocks noGrp="1"/>
          </p:cNvSpPr>
          <p:nvPr>
            <p:ph type="title"/>
          </p:nvPr>
        </p:nvSpPr>
        <p:spPr>
          <a:xfrm>
            <a:off x="1043631" y="809898"/>
            <a:ext cx="9942716" cy="1554480"/>
          </a:xfrm>
        </p:spPr>
        <p:txBody>
          <a:bodyPr anchor="ctr">
            <a:normAutofit/>
          </a:bodyPr>
          <a:lstStyle/>
          <a:p>
            <a:r>
              <a:rPr lang="de-DE" sz="4800" dirty="0"/>
              <a:t>Zwangssicherungshypothek § </a:t>
            </a:r>
            <a:r>
              <a:rPr lang="de-DE" sz="4800" dirty="0" smtClean="0"/>
              <a:t>866 ZPO</a:t>
            </a:r>
            <a:endParaRPr lang="de-DE" sz="4800" dirty="0"/>
          </a:p>
        </p:txBody>
      </p:sp>
      <p:sp>
        <p:nvSpPr>
          <p:cNvPr id="3" name="Inhaltsplatzhalter 2">
            <a:extLst>
              <a:ext uri="{FF2B5EF4-FFF2-40B4-BE49-F238E27FC236}">
                <a16:creationId xmlns:a16="http://schemas.microsoft.com/office/drawing/2014/main" id="{C032A425-5D1C-4E7F-BDB5-CEB275D08353}"/>
              </a:ext>
            </a:extLst>
          </p:cNvPr>
          <p:cNvSpPr>
            <a:spLocks noGrp="1"/>
          </p:cNvSpPr>
          <p:nvPr>
            <p:ph idx="1"/>
          </p:nvPr>
        </p:nvSpPr>
        <p:spPr>
          <a:xfrm>
            <a:off x="1045028" y="3017522"/>
            <a:ext cx="9941319" cy="3124658"/>
          </a:xfrm>
        </p:spPr>
        <p:txBody>
          <a:bodyPr anchor="ctr">
            <a:normAutofit/>
          </a:bodyPr>
          <a:lstStyle/>
          <a:p>
            <a:r>
              <a:rPr lang="de-DE" sz="2200" dirty="0"/>
              <a:t>Die Eintragung einer Zwangssicherungshypothek ist eine Maßnahme der Zwangsvollstreckung in ein Grundstück.</a:t>
            </a:r>
          </a:p>
          <a:p>
            <a:r>
              <a:rPr lang="de-DE" sz="2200" dirty="0"/>
              <a:t>Das Grundbuchamt hat daher die vollstreckungsrechtlichen Voraussetzungen der ZPO und die grundbuchrechtlichen Voraussetzungen des GBO zu prüfen.</a:t>
            </a:r>
          </a:p>
          <a:p>
            <a:r>
              <a:rPr lang="de-DE" sz="2200" dirty="0"/>
              <a:t>Eintragungsvoraussetzungen:</a:t>
            </a:r>
          </a:p>
          <a:p>
            <a:r>
              <a:rPr lang="de-DE" sz="2200" dirty="0"/>
              <a:t>Antrag des Gläubigers (§867 Abs. 1 ZPO, § 13 GBO)</a:t>
            </a:r>
          </a:p>
          <a:p>
            <a:r>
              <a:rPr lang="de-DE" sz="2200" dirty="0"/>
              <a:t>Vollstreckungstitel (§§704,794 ZPO, §§ 86, 120 </a:t>
            </a:r>
            <a:r>
              <a:rPr lang="de-DE" sz="2200" dirty="0" err="1"/>
              <a:t>FamFG</a:t>
            </a:r>
            <a:r>
              <a:rPr lang="de-DE" sz="2200" dirty="0"/>
              <a:t>) = gerichtliche Vergleiche, KFB, Vollstreckungsbescheide, notarielle Urteile</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252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F53F4D69-ECB4-4E73-918B-216B41EB7C52}"/>
              </a:ext>
            </a:extLst>
          </p:cNvPr>
          <p:cNvSpPr>
            <a:spLocks noGrp="1"/>
          </p:cNvSpPr>
          <p:nvPr>
            <p:ph type="title"/>
          </p:nvPr>
        </p:nvSpPr>
        <p:spPr>
          <a:xfrm>
            <a:off x="958506" y="800392"/>
            <a:ext cx="10264697" cy="1212102"/>
          </a:xfrm>
        </p:spPr>
        <p:txBody>
          <a:bodyPr>
            <a:normAutofit/>
          </a:bodyPr>
          <a:lstStyle/>
          <a:p>
            <a:r>
              <a:rPr lang="de-DE" sz="4000">
                <a:solidFill>
                  <a:srgbClr val="FFFFFF"/>
                </a:solidFill>
              </a:rPr>
              <a:t>Rangverhältnisse §§ 879-881 BGB</a:t>
            </a:r>
          </a:p>
        </p:txBody>
      </p:sp>
      <p:sp>
        <p:nvSpPr>
          <p:cNvPr id="3" name="Inhaltsplatzhalter 2">
            <a:extLst>
              <a:ext uri="{FF2B5EF4-FFF2-40B4-BE49-F238E27FC236}">
                <a16:creationId xmlns:a16="http://schemas.microsoft.com/office/drawing/2014/main" id="{1E5129DB-9281-4E58-915C-B6A5B47D4D00}"/>
              </a:ext>
            </a:extLst>
          </p:cNvPr>
          <p:cNvSpPr>
            <a:spLocks noGrp="1"/>
          </p:cNvSpPr>
          <p:nvPr>
            <p:ph idx="1"/>
          </p:nvPr>
        </p:nvSpPr>
        <p:spPr>
          <a:xfrm>
            <a:off x="1367624" y="2490436"/>
            <a:ext cx="9708995" cy="3567173"/>
          </a:xfrm>
        </p:spPr>
        <p:txBody>
          <a:bodyPr anchor="ctr">
            <a:normAutofit/>
          </a:bodyPr>
          <a:lstStyle/>
          <a:p>
            <a:r>
              <a:rPr lang="de-DE" sz="2400" dirty="0"/>
              <a:t>Das Rangverhältnis</a:t>
            </a:r>
          </a:p>
          <a:p>
            <a:r>
              <a:rPr lang="de-DE" sz="2400" dirty="0"/>
              <a:t>An einem Grundstück können mehrere Rechte bestehen. Das Rangverhältnis regelt die Reihenfolge , in der mehrere an einem Grundstück bestehende Rechte bei der Zwangsversteigerung befriedigt werden.</a:t>
            </a:r>
          </a:p>
        </p:txBody>
      </p:sp>
    </p:spTree>
    <p:extLst>
      <p:ext uri="{BB962C8B-B14F-4D97-AF65-F5344CB8AC3E}">
        <p14:creationId xmlns:p14="http://schemas.microsoft.com/office/powerpoint/2010/main" val="35583864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7BF2B3-1580-4E0B-90D1-5207AF13056C}"/>
              </a:ext>
            </a:extLst>
          </p:cNvPr>
          <p:cNvSpPr>
            <a:spLocks noGrp="1"/>
          </p:cNvSpPr>
          <p:nvPr>
            <p:ph type="title"/>
          </p:nvPr>
        </p:nvSpPr>
        <p:spPr>
          <a:xfrm>
            <a:off x="1653363" y="365760"/>
            <a:ext cx="9367203" cy="1188720"/>
          </a:xfrm>
        </p:spPr>
        <p:txBody>
          <a:bodyPr>
            <a:normAutofit/>
          </a:bodyPr>
          <a:lstStyle/>
          <a:p>
            <a:r>
              <a:rPr lang="de-DE" sz="3700"/>
              <a:t>Bestimmung des Rangverhältnisses § 879 BGB</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nhaltsplatzhalter 2">
            <a:extLst>
              <a:ext uri="{FF2B5EF4-FFF2-40B4-BE49-F238E27FC236}">
                <a16:creationId xmlns:a16="http://schemas.microsoft.com/office/drawing/2014/main" id="{B98B39C7-318B-4FB4-A18D-7F60EBB6337A}"/>
              </a:ext>
            </a:extLst>
          </p:cNvPr>
          <p:cNvSpPr>
            <a:spLocks noGrp="1"/>
          </p:cNvSpPr>
          <p:nvPr>
            <p:ph idx="1"/>
          </p:nvPr>
        </p:nvSpPr>
        <p:spPr>
          <a:xfrm>
            <a:off x="1653363" y="2176272"/>
            <a:ext cx="9367204" cy="4041648"/>
          </a:xfrm>
        </p:spPr>
        <p:txBody>
          <a:bodyPr anchor="t">
            <a:normAutofit/>
          </a:bodyPr>
          <a:lstStyle/>
          <a:p>
            <a:r>
              <a:rPr lang="de-DE" sz="2200" dirty="0"/>
              <a:t>Das Grundprinzip des BGB besteht darin, dass dem zeitlich früher entstandenen Recht der Vorrang gebührt.</a:t>
            </a:r>
          </a:p>
          <a:p>
            <a:r>
              <a:rPr lang="de-DE" sz="2200" dirty="0"/>
              <a:t>Innerhalb der Abteilung II und III des Grundbuchs bestimmt sich gem. § 879 Abs. 1 Satz 1 BGB das Rangverhältnis nach der räumlichen Reihenfolge der Eintragungen (= </a:t>
            </a:r>
            <a:r>
              <a:rPr lang="de-DE" sz="2200" dirty="0" err="1"/>
              <a:t>Locusprinzip</a:t>
            </a:r>
            <a:r>
              <a:rPr lang="de-DE" sz="2200" dirty="0"/>
              <a:t>)</a:t>
            </a:r>
          </a:p>
          <a:p>
            <a:r>
              <a:rPr lang="de-DE" sz="2200" dirty="0"/>
              <a:t>Bei Rechten in verschiedenen Abteilungen (II, III) die zeitliche Reihenfolge nach dem Eintragungsdatum.</a:t>
            </a:r>
          </a:p>
          <a:p>
            <a:r>
              <a:rPr lang="de-DE" sz="2200" dirty="0"/>
              <a:t>Rechte mit dem gleichen Eintragungsdatum in verschiedenen Abteilungen haben gleichen Rang, § 879 I 2 BGB (= Tempus- oder Prioritätsprinzip)</a:t>
            </a:r>
          </a:p>
          <a:p>
            <a:r>
              <a:rPr lang="de-DE" sz="2200" dirty="0"/>
              <a:t>Bei Erlöschen eines vorrangigen Rechts rücken nachrangige Rechte auf.</a:t>
            </a:r>
          </a:p>
        </p:txBody>
      </p:sp>
    </p:spTree>
    <p:extLst>
      <p:ext uri="{BB962C8B-B14F-4D97-AF65-F5344CB8AC3E}">
        <p14:creationId xmlns:p14="http://schemas.microsoft.com/office/powerpoint/2010/main" val="30579294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2559E4-4BC1-463F-A795-516C5B8FF732}"/>
              </a:ext>
            </a:extLst>
          </p:cNvPr>
          <p:cNvSpPr>
            <a:spLocks noGrp="1"/>
          </p:cNvSpPr>
          <p:nvPr>
            <p:ph type="title"/>
          </p:nvPr>
        </p:nvSpPr>
        <p:spPr>
          <a:xfrm>
            <a:off x="1653363" y="365760"/>
            <a:ext cx="9367203" cy="1188720"/>
          </a:xfrm>
        </p:spPr>
        <p:txBody>
          <a:bodyPr>
            <a:normAutofit/>
          </a:bodyPr>
          <a:lstStyle/>
          <a:p>
            <a:r>
              <a:rPr lang="de-DE"/>
              <a:t>Rangfähige Rechte</a:t>
            </a:r>
            <a:endParaRPr lang="de-DE" dirty="0"/>
          </a:p>
        </p:txBody>
      </p:sp>
      <p:sp>
        <p:nvSpPr>
          <p:cNvPr id="20" name="Freeform: Shape 7">
            <a:extLst>
              <a:ext uri="{FF2B5EF4-FFF2-40B4-BE49-F238E27FC236}">
                <a16:creationId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9">
            <a:extLst>
              <a:ext uri="{FF2B5EF4-FFF2-40B4-BE49-F238E27FC236}">
                <a16:creationId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11">
            <a:extLst>
              <a:ext uri="{FF2B5EF4-FFF2-40B4-BE49-F238E27FC236}">
                <a16:creationId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nhaltsplatzhalter 2">
            <a:extLst>
              <a:ext uri="{FF2B5EF4-FFF2-40B4-BE49-F238E27FC236}">
                <a16:creationId xmlns:a16="http://schemas.microsoft.com/office/drawing/2014/main" id="{D40E8108-59EC-439D-A1BD-9F73F1F04E43}"/>
              </a:ext>
            </a:extLst>
          </p:cNvPr>
          <p:cNvSpPr>
            <a:spLocks noGrp="1"/>
          </p:cNvSpPr>
          <p:nvPr>
            <p:ph idx="1"/>
          </p:nvPr>
        </p:nvSpPr>
        <p:spPr>
          <a:xfrm>
            <a:off x="1653363" y="2176272"/>
            <a:ext cx="9367204" cy="4041648"/>
          </a:xfrm>
        </p:spPr>
        <p:txBody>
          <a:bodyPr anchor="t">
            <a:normAutofit/>
          </a:bodyPr>
          <a:lstStyle/>
          <a:p>
            <a:r>
              <a:rPr lang="de-DE" sz="2400" dirty="0"/>
              <a:t>Ein Rangverhältnis können nur rangfähige Rechte zueinander haben. Zu den rangfähigen Rechten gehören die beschränkten dinglichen Rechte, die ein Grundstück belasten ( Grunddienstbarkeiten, Vorkaufsrechte, beschränkte persönliche Dienstbarkeiten, Reallasten und Grundpfandrechte) und auch Vormerkungen</a:t>
            </a:r>
          </a:p>
        </p:txBody>
      </p:sp>
    </p:spTree>
    <p:extLst>
      <p:ext uri="{BB962C8B-B14F-4D97-AF65-F5344CB8AC3E}">
        <p14:creationId xmlns:p14="http://schemas.microsoft.com/office/powerpoint/2010/main" val="2472989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AD1FE-777A-419E-890D-01633CA38D04}"/>
              </a:ext>
            </a:extLst>
          </p:cNvPr>
          <p:cNvSpPr>
            <a:spLocks noGrp="1"/>
          </p:cNvSpPr>
          <p:nvPr>
            <p:ph type="title"/>
          </p:nvPr>
        </p:nvSpPr>
        <p:spPr/>
        <p:txBody>
          <a:bodyPr/>
          <a:lstStyle/>
          <a:p>
            <a:r>
              <a:rPr lang="de-DE" dirty="0"/>
              <a:t>Rechtsgrundlage</a:t>
            </a:r>
          </a:p>
        </p:txBody>
      </p:sp>
      <p:sp>
        <p:nvSpPr>
          <p:cNvPr id="3" name="Inhaltsplatzhalter 2">
            <a:extLst>
              <a:ext uri="{FF2B5EF4-FFF2-40B4-BE49-F238E27FC236}">
                <a16:creationId xmlns:a16="http://schemas.microsoft.com/office/drawing/2014/main" id="{3ED9A34C-B94A-4C54-8F54-E8FBCC281901}"/>
              </a:ext>
            </a:extLst>
          </p:cNvPr>
          <p:cNvSpPr>
            <a:spLocks noGrp="1"/>
          </p:cNvSpPr>
          <p:nvPr>
            <p:ph idx="1"/>
          </p:nvPr>
        </p:nvSpPr>
        <p:spPr/>
        <p:txBody>
          <a:bodyPr>
            <a:normAutofit/>
          </a:bodyPr>
          <a:lstStyle/>
          <a:p>
            <a:r>
              <a:rPr lang="de-DE" dirty="0">
                <a:solidFill>
                  <a:srgbClr val="FF0000"/>
                </a:solidFill>
              </a:rPr>
              <a:t>Das Grundbuchrecht ist Teil der freiwilligen Gerichtsbarkeit</a:t>
            </a:r>
          </a:p>
          <a:p>
            <a:r>
              <a:rPr lang="de-DE" b="1" dirty="0"/>
              <a:t>Formelle Recht:</a:t>
            </a:r>
          </a:p>
          <a:p>
            <a:r>
              <a:rPr lang="de-DE" dirty="0"/>
              <a:t>- GBO= Regelt die Einrichtung der Grundbuch</a:t>
            </a:r>
            <a:r>
              <a:rPr lang="de-DE" b="1" i="1" dirty="0"/>
              <a:t>ämter</a:t>
            </a:r>
            <a:r>
              <a:rPr lang="de-DE" dirty="0"/>
              <a:t> und befasst sich mit dem Verfahren das zur Eintragung im Grundbuch führt</a:t>
            </a:r>
          </a:p>
          <a:p>
            <a:r>
              <a:rPr lang="de-DE" dirty="0"/>
              <a:t>Grundbuchverfügung = Rechtsverordnung zur Durchführung der GBO</a:t>
            </a:r>
          </a:p>
          <a:p>
            <a:pPr marL="0" indent="0">
              <a:buNone/>
            </a:pPr>
            <a:r>
              <a:rPr lang="de-DE" dirty="0"/>
              <a:t>    Enthält Bestimmungen für die Führung des </a:t>
            </a:r>
            <a:r>
              <a:rPr lang="de-DE" dirty="0" smtClean="0"/>
              <a:t>Grundbuch</a:t>
            </a:r>
            <a:endParaRPr lang="de-DE" dirty="0"/>
          </a:p>
          <a:p>
            <a:pPr marL="0" indent="0">
              <a:buNone/>
            </a:pPr>
            <a:r>
              <a:rPr lang="de-DE" dirty="0"/>
              <a:t>    Allgemeine Verfügung über die geschäftliche Behandlung in   Grundbuchsachen</a:t>
            </a:r>
          </a:p>
          <a:p>
            <a:pPr marL="0" indent="0">
              <a:buNone/>
            </a:pPr>
            <a:r>
              <a:rPr lang="de-DE" dirty="0" err="1"/>
              <a:t>AktO</a:t>
            </a:r>
            <a:r>
              <a:rPr lang="de-DE" dirty="0"/>
              <a:t>, </a:t>
            </a:r>
            <a:r>
              <a:rPr lang="de-DE" dirty="0" smtClean="0"/>
              <a:t>ZVG, InsO, ZPO, </a:t>
            </a:r>
            <a:endParaRPr lang="de-DE" dirty="0"/>
          </a:p>
          <a:p>
            <a:pPr marL="0" indent="0">
              <a:buNone/>
            </a:pPr>
            <a:endParaRPr lang="de-DE" dirty="0"/>
          </a:p>
          <a:p>
            <a:endParaRPr lang="de-DE" dirty="0"/>
          </a:p>
          <a:p>
            <a:endParaRPr lang="de-DE" dirty="0"/>
          </a:p>
        </p:txBody>
      </p:sp>
    </p:spTree>
    <p:extLst>
      <p:ext uri="{BB962C8B-B14F-4D97-AF65-F5344CB8AC3E}">
        <p14:creationId xmlns:p14="http://schemas.microsoft.com/office/powerpoint/2010/main" val="35474492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4FC9C-A6A9-4D64-8AA5-A323CB2B73DF}"/>
              </a:ext>
            </a:extLst>
          </p:cNvPr>
          <p:cNvSpPr>
            <a:spLocks noGrp="1"/>
          </p:cNvSpPr>
          <p:nvPr>
            <p:ph type="title"/>
          </p:nvPr>
        </p:nvSpPr>
        <p:spPr>
          <a:xfrm>
            <a:off x="1653363" y="365760"/>
            <a:ext cx="9367203" cy="1188720"/>
          </a:xfrm>
        </p:spPr>
        <p:txBody>
          <a:bodyPr>
            <a:normAutofit/>
          </a:bodyPr>
          <a:lstStyle/>
          <a:p>
            <a:r>
              <a:rPr lang="de-DE" dirty="0"/>
              <a:t>Rangänderung § 880 BGB</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nhaltsplatzhalter 2">
            <a:extLst>
              <a:ext uri="{FF2B5EF4-FFF2-40B4-BE49-F238E27FC236}">
                <a16:creationId xmlns:a16="http://schemas.microsoft.com/office/drawing/2014/main" id="{AF29C2D5-5433-42A9-BCF6-FB19FCC81D44}"/>
              </a:ext>
            </a:extLst>
          </p:cNvPr>
          <p:cNvSpPr>
            <a:spLocks noGrp="1"/>
          </p:cNvSpPr>
          <p:nvPr>
            <p:ph idx="1"/>
          </p:nvPr>
        </p:nvSpPr>
        <p:spPr>
          <a:xfrm>
            <a:off x="1653363" y="2176272"/>
            <a:ext cx="9367204" cy="4041648"/>
          </a:xfrm>
        </p:spPr>
        <p:txBody>
          <a:bodyPr anchor="t">
            <a:normAutofit/>
          </a:bodyPr>
          <a:lstStyle/>
          <a:p>
            <a:r>
              <a:rPr lang="de-DE" sz="2400"/>
              <a:t>Das zwischen mehreren Rechten bestehende Rangverhältnis kann nachträglich noch geändert werden. Bei solch einer Änderung des Ranges handelt es sich um eine Verfügung über die Rechte und erfordert eine Einigung zwischen den Berechtigten des zurücktretenden und des vortretenden Rechts sowie die Eintragung in das Grundbuch § 880 Abs. 2 Satz 1 BGB.</a:t>
            </a:r>
          </a:p>
          <a:p>
            <a:r>
              <a:rPr lang="de-DE" sz="2400"/>
              <a:t>Gleiches gilt auch, wenn ein neu ins Grundbuch einzutragenden Recht Vorrang vor einem bereits eingetragenen Recht erhalten soll.</a:t>
            </a:r>
          </a:p>
        </p:txBody>
      </p:sp>
    </p:spTree>
    <p:extLst>
      <p:ext uri="{BB962C8B-B14F-4D97-AF65-F5344CB8AC3E}">
        <p14:creationId xmlns:p14="http://schemas.microsoft.com/office/powerpoint/2010/main" val="36238458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B5FA6-454B-483C-84EF-7469F8E12A47}"/>
              </a:ext>
            </a:extLst>
          </p:cNvPr>
          <p:cNvSpPr>
            <a:spLocks noGrp="1"/>
          </p:cNvSpPr>
          <p:nvPr>
            <p:ph type="title"/>
          </p:nvPr>
        </p:nvSpPr>
        <p:spPr>
          <a:xfrm>
            <a:off x="1653363" y="365760"/>
            <a:ext cx="9367203" cy="1188720"/>
          </a:xfrm>
        </p:spPr>
        <p:txBody>
          <a:bodyPr>
            <a:normAutofit/>
          </a:bodyPr>
          <a:lstStyle/>
          <a:p>
            <a:r>
              <a:rPr lang="de-DE" dirty="0"/>
              <a:t>Rangvorbehalt § 881 BGB</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nhaltsplatzhalter 2">
            <a:extLst>
              <a:ext uri="{FF2B5EF4-FFF2-40B4-BE49-F238E27FC236}">
                <a16:creationId xmlns:a16="http://schemas.microsoft.com/office/drawing/2014/main" id="{4042F184-9BEF-4C5F-BF65-F2BD84D25ABB}"/>
              </a:ext>
            </a:extLst>
          </p:cNvPr>
          <p:cNvSpPr>
            <a:spLocks noGrp="1"/>
          </p:cNvSpPr>
          <p:nvPr>
            <p:ph idx="1"/>
          </p:nvPr>
        </p:nvSpPr>
        <p:spPr>
          <a:xfrm>
            <a:off x="1653363" y="2176272"/>
            <a:ext cx="9367204" cy="4041648"/>
          </a:xfrm>
        </p:spPr>
        <p:txBody>
          <a:bodyPr anchor="t">
            <a:normAutofit/>
          </a:bodyPr>
          <a:lstStyle/>
          <a:p>
            <a:r>
              <a:rPr lang="de-DE" sz="2400"/>
              <a:t>Mit dem Rangvorbehalt behält sich der Eigentümer bei Begründung eines dinglichen Rechts die Befugnis vor, künftig </a:t>
            </a:r>
            <a:r>
              <a:rPr lang="de-DE" sz="2400" smtClean="0"/>
              <a:t>ein </a:t>
            </a:r>
            <a:r>
              <a:rPr lang="de-DE" sz="2400"/>
              <a:t>diesem Recht </a:t>
            </a:r>
            <a:r>
              <a:rPr lang="de-DE" sz="2400" smtClean="0"/>
              <a:t>vorgehendes, </a:t>
            </a:r>
            <a:r>
              <a:rPr lang="de-DE" sz="2400"/>
              <a:t>seinem Umfang nach bestimmtes Recht eintragen zu lassen.</a:t>
            </a:r>
          </a:p>
        </p:txBody>
      </p:sp>
    </p:spTree>
    <p:extLst>
      <p:ext uri="{BB962C8B-B14F-4D97-AF65-F5344CB8AC3E}">
        <p14:creationId xmlns:p14="http://schemas.microsoft.com/office/powerpoint/2010/main" val="35876763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17">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F427DABB-7721-4370-847D-26F79113F87B}"/>
              </a:ext>
            </a:extLst>
          </p:cNvPr>
          <p:cNvSpPr>
            <a:spLocks noGrp="1"/>
          </p:cNvSpPr>
          <p:nvPr>
            <p:ph type="title"/>
          </p:nvPr>
        </p:nvSpPr>
        <p:spPr>
          <a:xfrm>
            <a:off x="958506" y="800392"/>
            <a:ext cx="10264697" cy="1212102"/>
          </a:xfrm>
        </p:spPr>
        <p:txBody>
          <a:bodyPr>
            <a:normAutofit/>
          </a:bodyPr>
          <a:lstStyle/>
          <a:p>
            <a:r>
              <a:rPr lang="de-DE" sz="4000">
                <a:solidFill>
                  <a:srgbClr val="FFFFFF"/>
                </a:solidFill>
              </a:rPr>
              <a:t>Wohnungs- und Teileigentum</a:t>
            </a:r>
          </a:p>
        </p:txBody>
      </p:sp>
      <p:sp>
        <p:nvSpPr>
          <p:cNvPr id="3" name="Inhaltsplatzhalter 2">
            <a:extLst>
              <a:ext uri="{FF2B5EF4-FFF2-40B4-BE49-F238E27FC236}">
                <a16:creationId xmlns:a16="http://schemas.microsoft.com/office/drawing/2014/main" id="{DB863EB7-D325-4CB3-AA74-DA79E1EAFE6E}"/>
              </a:ext>
            </a:extLst>
          </p:cNvPr>
          <p:cNvSpPr>
            <a:spLocks noGrp="1"/>
          </p:cNvSpPr>
          <p:nvPr>
            <p:ph idx="1"/>
          </p:nvPr>
        </p:nvSpPr>
        <p:spPr>
          <a:xfrm>
            <a:off x="1367624" y="2490436"/>
            <a:ext cx="9708995" cy="3567173"/>
          </a:xfrm>
        </p:spPr>
        <p:txBody>
          <a:bodyPr anchor="ctr">
            <a:normAutofit/>
          </a:bodyPr>
          <a:lstStyle/>
          <a:p>
            <a:r>
              <a:rPr lang="de-DE" sz="2400" dirty="0"/>
              <a:t>Laut dem BGB sind Wohnungen wesentliche Bestandteile eines Gebäudes (§ 93 BGB) und das Gebäude ist ein wesentlicher Bestandteil des Grundstücks (§ 94 BGB)</a:t>
            </a:r>
          </a:p>
          <a:p>
            <a:r>
              <a:rPr lang="de-DE" sz="2400" dirty="0"/>
              <a:t>Gemäß § 1 Abs. 1 </a:t>
            </a:r>
            <a:r>
              <a:rPr lang="de-DE" sz="2400" dirty="0" smtClean="0"/>
              <a:t>WEG </a:t>
            </a:r>
            <a:r>
              <a:rPr lang="de-DE" sz="2400" dirty="0"/>
              <a:t>wird Raumeigentum in 2 Eigentumsarten unterschieden:</a:t>
            </a:r>
          </a:p>
          <a:p>
            <a:r>
              <a:rPr lang="de-DE" sz="2400" dirty="0"/>
              <a:t>A) An zu wohnzwecken dienenden Räumen (=Wohnungen) kann Wohnungseigentum und</a:t>
            </a:r>
          </a:p>
          <a:p>
            <a:r>
              <a:rPr lang="de-DE" sz="2400" dirty="0"/>
              <a:t>B) an nicht zu wohnzwecken dienenden Räumen (z.B. gewerblicher Zweck) kann Teileigentum begründet werden.</a:t>
            </a:r>
          </a:p>
        </p:txBody>
      </p:sp>
    </p:spTree>
    <p:extLst>
      <p:ext uri="{BB962C8B-B14F-4D97-AF65-F5344CB8AC3E}">
        <p14:creationId xmlns:p14="http://schemas.microsoft.com/office/powerpoint/2010/main" val="14999261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9B3FA401-44F8-4499-AAC8-F41AFD56AE70}"/>
              </a:ext>
            </a:extLst>
          </p:cNvPr>
          <p:cNvSpPr>
            <a:spLocks noGrp="1"/>
          </p:cNvSpPr>
          <p:nvPr>
            <p:ph type="title"/>
          </p:nvPr>
        </p:nvSpPr>
        <p:spPr>
          <a:xfrm>
            <a:off x="958506" y="800392"/>
            <a:ext cx="10264697" cy="1212102"/>
          </a:xfrm>
        </p:spPr>
        <p:txBody>
          <a:bodyPr>
            <a:normAutofit/>
          </a:bodyPr>
          <a:lstStyle/>
          <a:p>
            <a:r>
              <a:rPr lang="de-DE" sz="4000">
                <a:solidFill>
                  <a:srgbClr val="FFFFFF"/>
                </a:solidFill>
              </a:rPr>
              <a:t>Wohnungs- und Teileigentum</a:t>
            </a:r>
          </a:p>
        </p:txBody>
      </p:sp>
      <p:sp>
        <p:nvSpPr>
          <p:cNvPr id="3" name="Inhaltsplatzhalter 2">
            <a:extLst>
              <a:ext uri="{FF2B5EF4-FFF2-40B4-BE49-F238E27FC236}">
                <a16:creationId xmlns:a16="http://schemas.microsoft.com/office/drawing/2014/main" id="{34AAACA3-27B4-4D93-A4FE-A3CAFD4C0C13}"/>
              </a:ext>
            </a:extLst>
          </p:cNvPr>
          <p:cNvSpPr>
            <a:spLocks noGrp="1"/>
          </p:cNvSpPr>
          <p:nvPr>
            <p:ph idx="1"/>
          </p:nvPr>
        </p:nvSpPr>
        <p:spPr>
          <a:xfrm>
            <a:off x="1367624" y="2490436"/>
            <a:ext cx="9708995" cy="3567173"/>
          </a:xfrm>
        </p:spPr>
        <p:txBody>
          <a:bodyPr anchor="ctr">
            <a:normAutofit/>
          </a:bodyPr>
          <a:lstStyle/>
          <a:p>
            <a:r>
              <a:rPr lang="de-DE" sz="2000" dirty="0"/>
              <a:t>Wohnungseigentum ist eine untrennbare  (§§ 6,11 WEG) Verbindung von Sondereigentum § 1 Abs. 2+3 WEG und Gemeinschaftseigentum § 1 Abs. 5 WEG</a:t>
            </a:r>
          </a:p>
          <a:p>
            <a:r>
              <a:rPr lang="de-DE" sz="2000" dirty="0"/>
              <a:t>A) Sondereigentum= alleiniges Eigentum an einer Wohnung oder an einem Teileigentum §§ 3 Abs. 1, 5 Abs. 1 WEG</a:t>
            </a:r>
          </a:p>
          <a:p>
            <a:r>
              <a:rPr lang="de-DE" sz="2000" dirty="0"/>
              <a:t>Wichtig ist die Abgeschlossenheit § 3 Abs. 2 WEG und die bestimmte Bezeichnung in einem Aufteilungsplan § 7 Abs. 4 WEG</a:t>
            </a:r>
          </a:p>
          <a:p>
            <a:r>
              <a:rPr lang="de-DE" sz="2000" dirty="0"/>
              <a:t>B) Gemeinschaftseigentum § 1 Abs. 5 WEG </a:t>
            </a:r>
          </a:p>
          <a:p>
            <a:r>
              <a:rPr lang="de-DE" sz="2000" dirty="0" err="1"/>
              <a:t>Bruchteilsmiteigentum</a:t>
            </a:r>
            <a:r>
              <a:rPr lang="de-DE" sz="2000" dirty="0"/>
              <a:t> am Grundstück und den nicht im Sondereigentum stehenden Gebäudeteilen, §§ 5 Abs 2+5 WEG</a:t>
            </a:r>
          </a:p>
          <a:p>
            <a:r>
              <a:rPr lang="de-DE" sz="2000" dirty="0"/>
              <a:t>Beispiele: Dach, Treppen, Außenfenster, Lift</a:t>
            </a:r>
          </a:p>
        </p:txBody>
      </p:sp>
    </p:spTree>
    <p:extLst>
      <p:ext uri="{BB962C8B-B14F-4D97-AF65-F5344CB8AC3E}">
        <p14:creationId xmlns:p14="http://schemas.microsoft.com/office/powerpoint/2010/main" val="15897207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0FFB064D-51DA-4B8F-B566-4532290ACA8A}"/>
              </a:ext>
            </a:extLst>
          </p:cNvPr>
          <p:cNvSpPr>
            <a:spLocks noGrp="1"/>
          </p:cNvSpPr>
          <p:nvPr>
            <p:ph type="title"/>
          </p:nvPr>
        </p:nvSpPr>
        <p:spPr>
          <a:xfrm>
            <a:off x="958506" y="800392"/>
            <a:ext cx="10264697" cy="1212102"/>
          </a:xfrm>
        </p:spPr>
        <p:txBody>
          <a:bodyPr>
            <a:normAutofit/>
          </a:bodyPr>
          <a:lstStyle/>
          <a:p>
            <a:r>
              <a:rPr lang="de-DE" sz="4000">
                <a:solidFill>
                  <a:srgbClr val="FFFFFF"/>
                </a:solidFill>
              </a:rPr>
              <a:t>Wohnungs- und Teileigentum</a:t>
            </a:r>
          </a:p>
        </p:txBody>
      </p:sp>
      <p:sp>
        <p:nvSpPr>
          <p:cNvPr id="3" name="Inhaltsplatzhalter 2">
            <a:extLst>
              <a:ext uri="{FF2B5EF4-FFF2-40B4-BE49-F238E27FC236}">
                <a16:creationId xmlns:a16="http://schemas.microsoft.com/office/drawing/2014/main" id="{6D461861-61EE-473A-9809-9137912DF2EE}"/>
              </a:ext>
            </a:extLst>
          </p:cNvPr>
          <p:cNvSpPr>
            <a:spLocks noGrp="1"/>
          </p:cNvSpPr>
          <p:nvPr>
            <p:ph idx="1"/>
          </p:nvPr>
        </p:nvSpPr>
        <p:spPr>
          <a:xfrm>
            <a:off x="1367624" y="2490436"/>
            <a:ext cx="9708995" cy="3567173"/>
          </a:xfrm>
        </p:spPr>
        <p:txBody>
          <a:bodyPr anchor="ctr">
            <a:normAutofit/>
          </a:bodyPr>
          <a:lstStyle/>
          <a:p>
            <a:r>
              <a:rPr lang="de-DE" sz="2400" dirty="0"/>
              <a:t>Gleichzeitig mit dem Erwerb eines Wohnungseigentums erhält jeder Wohnungseigentümer eine zwingende Mitgliedschaft in der Wohnungseigentümergemeinschaft § 10 WEG</a:t>
            </a:r>
          </a:p>
          <a:p>
            <a:r>
              <a:rPr lang="de-DE" sz="2400" dirty="0"/>
              <a:t>Jeder Wohnungseigentümer- bzw. Teileigentümer ist:</a:t>
            </a:r>
          </a:p>
          <a:p>
            <a:r>
              <a:rPr lang="de-DE" sz="2400" dirty="0"/>
              <a:t>- Miteigentümer einer Bruchteilsgemeinschaft (§§ 741ff BGB) am Gemeinschaftseigentum (z.B. Grundstück)</a:t>
            </a:r>
          </a:p>
          <a:p>
            <a:r>
              <a:rPr lang="de-DE" sz="2400" dirty="0"/>
              <a:t>-Alleineigentümer des Sondereigentums</a:t>
            </a:r>
          </a:p>
          <a:p>
            <a:r>
              <a:rPr lang="de-DE" sz="2400" dirty="0"/>
              <a:t>- Mitglied der Wohnungseigentümergemeinschaft</a:t>
            </a:r>
          </a:p>
        </p:txBody>
      </p:sp>
    </p:spTree>
    <p:extLst>
      <p:ext uri="{BB962C8B-B14F-4D97-AF65-F5344CB8AC3E}">
        <p14:creationId xmlns:p14="http://schemas.microsoft.com/office/powerpoint/2010/main" val="16037510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26405969-E51A-4A8A-8D30-8537BE5656B7}"/>
              </a:ext>
            </a:extLst>
          </p:cNvPr>
          <p:cNvSpPr>
            <a:spLocks noGrp="1"/>
          </p:cNvSpPr>
          <p:nvPr>
            <p:ph type="title"/>
          </p:nvPr>
        </p:nvSpPr>
        <p:spPr>
          <a:xfrm>
            <a:off x="958506" y="800392"/>
            <a:ext cx="10264697" cy="1212102"/>
          </a:xfrm>
        </p:spPr>
        <p:txBody>
          <a:bodyPr>
            <a:normAutofit/>
          </a:bodyPr>
          <a:lstStyle/>
          <a:p>
            <a:r>
              <a:rPr lang="de-DE" sz="4000">
                <a:solidFill>
                  <a:srgbClr val="FFFFFF"/>
                </a:solidFill>
              </a:rPr>
              <a:t>Sondereigentum § 5 Abs. 1 WEG</a:t>
            </a:r>
          </a:p>
        </p:txBody>
      </p:sp>
      <p:sp>
        <p:nvSpPr>
          <p:cNvPr id="3" name="Inhaltsplatzhalter 2">
            <a:extLst>
              <a:ext uri="{FF2B5EF4-FFF2-40B4-BE49-F238E27FC236}">
                <a16:creationId xmlns:a16="http://schemas.microsoft.com/office/drawing/2014/main" id="{752583ED-9319-40FF-91AC-CDB678606327}"/>
              </a:ext>
            </a:extLst>
          </p:cNvPr>
          <p:cNvSpPr>
            <a:spLocks noGrp="1"/>
          </p:cNvSpPr>
          <p:nvPr>
            <p:ph idx="1"/>
          </p:nvPr>
        </p:nvSpPr>
        <p:spPr>
          <a:xfrm>
            <a:off x="1367624" y="2490436"/>
            <a:ext cx="9708995" cy="3567173"/>
          </a:xfrm>
        </p:spPr>
        <p:txBody>
          <a:bodyPr anchor="ctr">
            <a:normAutofit/>
          </a:bodyPr>
          <a:lstStyle/>
          <a:p>
            <a:r>
              <a:rPr lang="de-DE" sz="2400" dirty="0"/>
              <a:t>Gemäß § 5 Abs. 1 WEG können</a:t>
            </a:r>
          </a:p>
          <a:p>
            <a:r>
              <a:rPr lang="de-DE" sz="2400" dirty="0"/>
              <a:t>A) Räume und</a:t>
            </a:r>
          </a:p>
          <a:p>
            <a:r>
              <a:rPr lang="de-DE" sz="2400" dirty="0"/>
              <a:t>B) zu den Räumen gehörende Bestandteile des Gebäudes Gegenstand des Sondereigentums sein.</a:t>
            </a:r>
          </a:p>
          <a:p>
            <a:r>
              <a:rPr lang="de-DE" sz="2400" dirty="0"/>
              <a:t>Sondereigentum an Räumen muss durch ausdrückliche Erklärung begründet werden. Grundsätzlich spricht eine gesetzliche Vermutung für gemeinschaftliches Eigentum.</a:t>
            </a:r>
          </a:p>
          <a:p>
            <a:r>
              <a:rPr lang="de-DE" sz="2400" dirty="0"/>
              <a:t>Bespiele für Sondereigentum: Bad- und WC-Einrichtungen, offener Kamin im Wohnzimmer, Innenputz an Decken und Wänden, Fußbodenbeläge</a:t>
            </a:r>
          </a:p>
        </p:txBody>
      </p:sp>
    </p:spTree>
    <p:extLst>
      <p:ext uri="{BB962C8B-B14F-4D97-AF65-F5344CB8AC3E}">
        <p14:creationId xmlns:p14="http://schemas.microsoft.com/office/powerpoint/2010/main" val="13896639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0665E859-9C67-4C52-BE2C-32B8010D1CA4}"/>
              </a:ext>
            </a:extLst>
          </p:cNvPr>
          <p:cNvSpPr>
            <a:spLocks noGrp="1"/>
          </p:cNvSpPr>
          <p:nvPr>
            <p:ph type="title"/>
          </p:nvPr>
        </p:nvSpPr>
        <p:spPr>
          <a:xfrm>
            <a:off x="958506" y="800392"/>
            <a:ext cx="10264697" cy="1212102"/>
          </a:xfrm>
        </p:spPr>
        <p:txBody>
          <a:bodyPr>
            <a:normAutofit/>
          </a:bodyPr>
          <a:lstStyle/>
          <a:p>
            <a:r>
              <a:rPr lang="de-DE" sz="4000">
                <a:solidFill>
                  <a:srgbClr val="FFFFFF"/>
                </a:solidFill>
              </a:rPr>
              <a:t>Gemeinschaftseigentum</a:t>
            </a:r>
          </a:p>
        </p:txBody>
      </p:sp>
      <p:sp>
        <p:nvSpPr>
          <p:cNvPr id="3" name="Inhaltsplatzhalter 2">
            <a:extLst>
              <a:ext uri="{FF2B5EF4-FFF2-40B4-BE49-F238E27FC236}">
                <a16:creationId xmlns:a16="http://schemas.microsoft.com/office/drawing/2014/main" id="{8DFE5FB4-0800-4121-A198-7EBB865B1AD8}"/>
              </a:ext>
            </a:extLst>
          </p:cNvPr>
          <p:cNvSpPr>
            <a:spLocks noGrp="1"/>
          </p:cNvSpPr>
          <p:nvPr>
            <p:ph idx="1"/>
          </p:nvPr>
        </p:nvSpPr>
        <p:spPr>
          <a:xfrm>
            <a:off x="1367624" y="2490436"/>
            <a:ext cx="9708995" cy="3567173"/>
          </a:xfrm>
        </p:spPr>
        <p:txBody>
          <a:bodyPr anchor="ctr">
            <a:normAutofit/>
          </a:bodyPr>
          <a:lstStyle/>
          <a:p>
            <a:r>
              <a:rPr lang="de-DE" sz="2400" dirty="0"/>
              <a:t>Bespiele für Gemeinschaftseigentum: </a:t>
            </a:r>
          </a:p>
          <a:p>
            <a:r>
              <a:rPr lang="de-DE" sz="2400" dirty="0"/>
              <a:t>Kamine und Schornsteine, die sich nicht innerhalb einer Eigentumswohnung befinden. Rollläden, Außenjalousien, Fensterläden, Treppen außerhalb einer Wohnung</a:t>
            </a:r>
          </a:p>
          <a:p>
            <a:endParaRPr lang="de-DE" sz="2400" dirty="0"/>
          </a:p>
        </p:txBody>
      </p:sp>
    </p:spTree>
    <p:extLst>
      <p:ext uri="{BB962C8B-B14F-4D97-AF65-F5344CB8AC3E}">
        <p14:creationId xmlns:p14="http://schemas.microsoft.com/office/powerpoint/2010/main" val="434452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1C2624E2-AD67-48BE-8FB2-15FAC7F9AC38}"/>
              </a:ext>
            </a:extLst>
          </p:cNvPr>
          <p:cNvSpPr>
            <a:spLocks noGrp="1"/>
          </p:cNvSpPr>
          <p:nvPr>
            <p:ph type="title"/>
          </p:nvPr>
        </p:nvSpPr>
        <p:spPr>
          <a:xfrm>
            <a:off x="958506" y="800392"/>
            <a:ext cx="10264697" cy="1212102"/>
          </a:xfrm>
        </p:spPr>
        <p:txBody>
          <a:bodyPr>
            <a:normAutofit/>
          </a:bodyPr>
          <a:lstStyle/>
          <a:p>
            <a:r>
              <a:rPr lang="de-DE" sz="4000">
                <a:solidFill>
                  <a:srgbClr val="FFFFFF"/>
                </a:solidFill>
              </a:rPr>
              <a:t>Sondernutzungsrechte</a:t>
            </a:r>
          </a:p>
        </p:txBody>
      </p:sp>
      <p:sp>
        <p:nvSpPr>
          <p:cNvPr id="3" name="Inhaltsplatzhalter 2">
            <a:extLst>
              <a:ext uri="{FF2B5EF4-FFF2-40B4-BE49-F238E27FC236}">
                <a16:creationId xmlns:a16="http://schemas.microsoft.com/office/drawing/2014/main" id="{B353F830-A61F-4759-A40A-1441CCBC4605}"/>
              </a:ext>
            </a:extLst>
          </p:cNvPr>
          <p:cNvSpPr>
            <a:spLocks noGrp="1"/>
          </p:cNvSpPr>
          <p:nvPr>
            <p:ph idx="1"/>
          </p:nvPr>
        </p:nvSpPr>
        <p:spPr>
          <a:xfrm>
            <a:off x="1367624" y="2490436"/>
            <a:ext cx="9708995" cy="3567173"/>
          </a:xfrm>
        </p:spPr>
        <p:txBody>
          <a:bodyPr anchor="ctr">
            <a:normAutofit/>
          </a:bodyPr>
          <a:lstStyle/>
          <a:p>
            <a:r>
              <a:rPr lang="de-DE" sz="2400" dirty="0"/>
              <a:t>Das Sondernutzungsrecht ist die einem Wohnungseigentümer durch eine Vereinbarung gemäß § 10 Abs. </a:t>
            </a:r>
            <a:r>
              <a:rPr lang="de-DE" sz="2400" dirty="0" smtClean="0"/>
              <a:t>3 WEG </a:t>
            </a:r>
            <a:r>
              <a:rPr lang="de-DE" sz="2400" dirty="0"/>
              <a:t>eingeräumte Befugnis, einen Teil des gemeinschaftlichen Eigentums unter Ausschluss aller übrigen  Eigentümer zu nutzen.</a:t>
            </a:r>
          </a:p>
          <a:p>
            <a:r>
              <a:rPr lang="de-DE" sz="2400" dirty="0"/>
              <a:t>Bsp. Kellerräume, Terrassen, Garten, aber auch KFZ-Stellplätze</a:t>
            </a:r>
          </a:p>
        </p:txBody>
      </p:sp>
    </p:spTree>
    <p:extLst>
      <p:ext uri="{BB962C8B-B14F-4D97-AF65-F5344CB8AC3E}">
        <p14:creationId xmlns:p14="http://schemas.microsoft.com/office/powerpoint/2010/main" val="32940014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1D1216D0-5EDD-4999-A8DE-0F2B14827257}"/>
              </a:ext>
            </a:extLst>
          </p:cNvPr>
          <p:cNvSpPr>
            <a:spLocks noGrp="1"/>
          </p:cNvSpPr>
          <p:nvPr>
            <p:ph type="title"/>
          </p:nvPr>
        </p:nvSpPr>
        <p:spPr>
          <a:xfrm>
            <a:off x="958506" y="800392"/>
            <a:ext cx="10264697" cy="1212102"/>
          </a:xfrm>
        </p:spPr>
        <p:txBody>
          <a:bodyPr>
            <a:normAutofit/>
          </a:bodyPr>
          <a:lstStyle/>
          <a:p>
            <a:r>
              <a:rPr lang="de-DE" sz="4000">
                <a:solidFill>
                  <a:srgbClr val="FFFFFF"/>
                </a:solidFill>
              </a:rPr>
              <a:t>Begründung gem. § 3 WEG</a:t>
            </a:r>
          </a:p>
        </p:txBody>
      </p:sp>
      <p:sp>
        <p:nvSpPr>
          <p:cNvPr id="3" name="Inhaltsplatzhalter 2">
            <a:extLst>
              <a:ext uri="{FF2B5EF4-FFF2-40B4-BE49-F238E27FC236}">
                <a16:creationId xmlns:a16="http://schemas.microsoft.com/office/drawing/2014/main" id="{B28E4002-F7A4-49BA-BFF2-8C08092291B6}"/>
              </a:ext>
            </a:extLst>
          </p:cNvPr>
          <p:cNvSpPr>
            <a:spLocks noGrp="1"/>
          </p:cNvSpPr>
          <p:nvPr>
            <p:ph idx="1"/>
          </p:nvPr>
        </p:nvSpPr>
        <p:spPr>
          <a:xfrm>
            <a:off x="1367624" y="2490436"/>
            <a:ext cx="9708995" cy="3567173"/>
          </a:xfrm>
        </p:spPr>
        <p:txBody>
          <a:bodyPr anchor="ctr">
            <a:normAutofit/>
          </a:bodyPr>
          <a:lstStyle/>
          <a:p>
            <a:r>
              <a:rPr lang="de-DE" sz="2400" dirty="0"/>
              <a:t>Die künftigen Wohnungseigentümer müssen bereits bekannt sein.</a:t>
            </a:r>
          </a:p>
          <a:p>
            <a:r>
              <a:rPr lang="de-DE" sz="2400" dirty="0"/>
              <a:t>Es muss eine Bruchteilsgemeinschaft vorliegen</a:t>
            </a:r>
          </a:p>
          <a:p>
            <a:r>
              <a:rPr lang="de-DE" sz="2400" dirty="0"/>
              <a:t>Es bedarf gem. § 4 Abs. 1 WEG eine dingliche Einigung. Sie muss bei gleichzeitiger Anwesenheit vor einem Notar erklärt werden (§ 4 Abs. 2 Satz 1 WEG</a:t>
            </a:r>
          </a:p>
        </p:txBody>
      </p:sp>
    </p:spTree>
    <p:extLst>
      <p:ext uri="{BB962C8B-B14F-4D97-AF65-F5344CB8AC3E}">
        <p14:creationId xmlns:p14="http://schemas.microsoft.com/office/powerpoint/2010/main" val="37858758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D1F590A9-AF69-4E52-A518-7410F8704A87}"/>
              </a:ext>
            </a:extLst>
          </p:cNvPr>
          <p:cNvSpPr>
            <a:spLocks noGrp="1"/>
          </p:cNvSpPr>
          <p:nvPr>
            <p:ph type="title"/>
          </p:nvPr>
        </p:nvSpPr>
        <p:spPr>
          <a:xfrm>
            <a:off x="958506" y="800392"/>
            <a:ext cx="10264697" cy="1212102"/>
          </a:xfrm>
        </p:spPr>
        <p:txBody>
          <a:bodyPr>
            <a:normAutofit/>
          </a:bodyPr>
          <a:lstStyle/>
          <a:p>
            <a:r>
              <a:rPr lang="de-DE" sz="4000">
                <a:solidFill>
                  <a:srgbClr val="FFFFFF"/>
                </a:solidFill>
              </a:rPr>
              <a:t>Begründung von Wohnungseigentum</a:t>
            </a:r>
          </a:p>
        </p:txBody>
      </p:sp>
      <p:sp>
        <p:nvSpPr>
          <p:cNvPr id="3" name="Inhaltsplatzhalter 2">
            <a:extLst>
              <a:ext uri="{FF2B5EF4-FFF2-40B4-BE49-F238E27FC236}">
                <a16:creationId xmlns:a16="http://schemas.microsoft.com/office/drawing/2014/main" id="{21FA5A9B-8872-47C0-86A6-FCC3896C0F19}"/>
              </a:ext>
            </a:extLst>
          </p:cNvPr>
          <p:cNvSpPr>
            <a:spLocks noGrp="1"/>
          </p:cNvSpPr>
          <p:nvPr>
            <p:ph idx="1"/>
          </p:nvPr>
        </p:nvSpPr>
        <p:spPr>
          <a:xfrm>
            <a:off x="1367624" y="2490436"/>
            <a:ext cx="9708995" cy="3567173"/>
          </a:xfrm>
        </p:spPr>
        <p:txBody>
          <a:bodyPr anchor="ctr">
            <a:normAutofit/>
          </a:bodyPr>
          <a:lstStyle/>
          <a:p>
            <a:r>
              <a:rPr lang="de-DE" sz="2400" dirty="0"/>
              <a:t>Gemäß § 2 WEG kann Wohnungseigentum durch</a:t>
            </a:r>
          </a:p>
          <a:p>
            <a:r>
              <a:rPr lang="de-DE" sz="2400" dirty="0"/>
              <a:t>A) vertragliche Einräumung von Sondereigentum( § 3 WEG) oder durch</a:t>
            </a:r>
          </a:p>
          <a:p>
            <a:r>
              <a:rPr lang="de-DE" sz="2400" dirty="0"/>
              <a:t>B) Einseitige Teilungserklärung (§ 8 WEG) begründet werden.</a:t>
            </a:r>
          </a:p>
          <a:p>
            <a:r>
              <a:rPr lang="de-DE" sz="2400" dirty="0"/>
              <a:t>§ 8 WEG ist die häufigere Form</a:t>
            </a:r>
          </a:p>
        </p:txBody>
      </p:sp>
    </p:spTree>
    <p:extLst>
      <p:ext uri="{BB962C8B-B14F-4D97-AF65-F5344CB8AC3E}">
        <p14:creationId xmlns:p14="http://schemas.microsoft.com/office/powerpoint/2010/main" val="1974295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61B99-F20D-4644-88B6-71E196DCE5A3}"/>
              </a:ext>
            </a:extLst>
          </p:cNvPr>
          <p:cNvSpPr>
            <a:spLocks noGrp="1"/>
          </p:cNvSpPr>
          <p:nvPr>
            <p:ph type="title"/>
          </p:nvPr>
        </p:nvSpPr>
        <p:spPr/>
        <p:txBody>
          <a:bodyPr/>
          <a:lstStyle/>
          <a:p>
            <a:r>
              <a:rPr lang="de-DE" dirty="0"/>
              <a:t>Rechtsgrundlagen</a:t>
            </a:r>
          </a:p>
        </p:txBody>
      </p:sp>
      <p:sp>
        <p:nvSpPr>
          <p:cNvPr id="3" name="Inhaltsplatzhalter 2">
            <a:extLst>
              <a:ext uri="{FF2B5EF4-FFF2-40B4-BE49-F238E27FC236}">
                <a16:creationId xmlns:a16="http://schemas.microsoft.com/office/drawing/2014/main" id="{CE1CBBC9-9064-4186-BA28-1CCAAEB0942C}"/>
              </a:ext>
            </a:extLst>
          </p:cNvPr>
          <p:cNvSpPr>
            <a:spLocks noGrp="1"/>
          </p:cNvSpPr>
          <p:nvPr>
            <p:ph idx="1"/>
          </p:nvPr>
        </p:nvSpPr>
        <p:spPr/>
        <p:txBody>
          <a:bodyPr/>
          <a:lstStyle/>
          <a:p>
            <a:r>
              <a:rPr lang="de-DE" b="1" dirty="0"/>
              <a:t>Materielle Recht:</a:t>
            </a:r>
          </a:p>
          <a:p>
            <a:r>
              <a:rPr lang="de-DE" dirty="0"/>
              <a:t>Vorwiegend im BGB</a:t>
            </a:r>
          </a:p>
          <a:p>
            <a:r>
              <a:rPr lang="de-DE" dirty="0"/>
              <a:t>- im 3. Buch ( Sachenrecht</a:t>
            </a:r>
            <a:r>
              <a:rPr lang="de-DE" dirty="0" smtClean="0"/>
              <a:t>)</a:t>
            </a:r>
          </a:p>
          <a:p>
            <a:r>
              <a:rPr lang="de-DE" dirty="0"/>
              <a:t> </a:t>
            </a:r>
            <a:r>
              <a:rPr lang="de-DE" dirty="0" smtClean="0"/>
              <a:t>Erbbaugesetz</a:t>
            </a:r>
          </a:p>
          <a:p>
            <a:r>
              <a:rPr lang="de-DE" dirty="0" smtClean="0"/>
              <a:t>Wohnungseigentümergesetz</a:t>
            </a:r>
            <a:endParaRPr lang="de-DE" dirty="0"/>
          </a:p>
        </p:txBody>
      </p:sp>
    </p:spTree>
    <p:extLst>
      <p:ext uri="{BB962C8B-B14F-4D97-AF65-F5344CB8AC3E}">
        <p14:creationId xmlns:p14="http://schemas.microsoft.com/office/powerpoint/2010/main" val="16477167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A420100E-3072-455F-957E-B50DD0843864}"/>
              </a:ext>
            </a:extLst>
          </p:cNvPr>
          <p:cNvSpPr>
            <a:spLocks noGrp="1"/>
          </p:cNvSpPr>
          <p:nvPr>
            <p:ph type="title"/>
          </p:nvPr>
        </p:nvSpPr>
        <p:spPr>
          <a:xfrm>
            <a:off x="958506" y="800392"/>
            <a:ext cx="10264697" cy="1212102"/>
          </a:xfrm>
        </p:spPr>
        <p:txBody>
          <a:bodyPr>
            <a:normAutofit/>
          </a:bodyPr>
          <a:lstStyle/>
          <a:p>
            <a:r>
              <a:rPr lang="de-DE" sz="4000">
                <a:solidFill>
                  <a:srgbClr val="FFFFFF"/>
                </a:solidFill>
              </a:rPr>
              <a:t>Begründung gem. § 8 WEG</a:t>
            </a:r>
          </a:p>
        </p:txBody>
      </p:sp>
      <p:sp>
        <p:nvSpPr>
          <p:cNvPr id="3" name="Inhaltsplatzhalter 2">
            <a:extLst>
              <a:ext uri="{FF2B5EF4-FFF2-40B4-BE49-F238E27FC236}">
                <a16:creationId xmlns:a16="http://schemas.microsoft.com/office/drawing/2014/main" id="{41DE0AE7-260F-4A0F-A589-DF901C39915C}"/>
              </a:ext>
            </a:extLst>
          </p:cNvPr>
          <p:cNvSpPr>
            <a:spLocks noGrp="1"/>
          </p:cNvSpPr>
          <p:nvPr>
            <p:ph idx="1"/>
          </p:nvPr>
        </p:nvSpPr>
        <p:spPr>
          <a:xfrm>
            <a:off x="1367624" y="2490436"/>
            <a:ext cx="9708995" cy="3567173"/>
          </a:xfrm>
        </p:spPr>
        <p:txBody>
          <a:bodyPr anchor="ctr">
            <a:normAutofit/>
          </a:bodyPr>
          <a:lstStyle/>
          <a:p>
            <a:r>
              <a:rPr lang="de-DE" sz="2400" dirty="0"/>
              <a:t>Bei dieser Art der Begründung zerlegt der Eigentümer das eigene Grundstück so, dass</a:t>
            </a:r>
          </a:p>
          <a:p>
            <a:r>
              <a:rPr lang="de-DE" sz="2400" dirty="0"/>
              <a:t>A) Bruchteile des Eigentums gebildet und</a:t>
            </a:r>
          </a:p>
          <a:p>
            <a:r>
              <a:rPr lang="de-DE" sz="2400" dirty="0"/>
              <a:t>B) diese mit Sondereigentum verbunden werden.</a:t>
            </a:r>
          </a:p>
        </p:txBody>
      </p:sp>
    </p:spTree>
    <p:extLst>
      <p:ext uri="{BB962C8B-B14F-4D97-AF65-F5344CB8AC3E}">
        <p14:creationId xmlns:p14="http://schemas.microsoft.com/office/powerpoint/2010/main" val="10362634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75EA3132-31BA-433F-8EFE-3AB0F0028686}"/>
              </a:ext>
            </a:extLst>
          </p:cNvPr>
          <p:cNvSpPr>
            <a:spLocks noGrp="1"/>
          </p:cNvSpPr>
          <p:nvPr>
            <p:ph type="title"/>
          </p:nvPr>
        </p:nvSpPr>
        <p:spPr>
          <a:xfrm>
            <a:off x="958506" y="800392"/>
            <a:ext cx="10264697" cy="1212102"/>
          </a:xfrm>
        </p:spPr>
        <p:txBody>
          <a:bodyPr>
            <a:normAutofit/>
          </a:bodyPr>
          <a:lstStyle/>
          <a:p>
            <a:r>
              <a:rPr lang="de-DE" sz="4000">
                <a:solidFill>
                  <a:srgbClr val="FFFFFF"/>
                </a:solidFill>
              </a:rPr>
              <a:t>Voraussetzungen nach §§ 3 und 8 WEG</a:t>
            </a:r>
          </a:p>
        </p:txBody>
      </p:sp>
      <p:sp>
        <p:nvSpPr>
          <p:cNvPr id="3" name="Inhaltsplatzhalter 2">
            <a:extLst>
              <a:ext uri="{FF2B5EF4-FFF2-40B4-BE49-F238E27FC236}">
                <a16:creationId xmlns:a16="http://schemas.microsoft.com/office/drawing/2014/main" id="{5B575798-372D-4AFC-A9F5-25BDFF4201B7}"/>
              </a:ext>
            </a:extLst>
          </p:cNvPr>
          <p:cNvSpPr>
            <a:spLocks noGrp="1"/>
          </p:cNvSpPr>
          <p:nvPr>
            <p:ph idx="1"/>
          </p:nvPr>
        </p:nvSpPr>
        <p:spPr>
          <a:xfrm>
            <a:off x="1367624" y="2490436"/>
            <a:ext cx="9708995" cy="3567173"/>
          </a:xfrm>
        </p:spPr>
        <p:txBody>
          <a:bodyPr anchor="ctr">
            <a:normAutofit/>
          </a:bodyPr>
          <a:lstStyle/>
          <a:p>
            <a:r>
              <a:rPr lang="de-DE" sz="2000" dirty="0"/>
              <a:t>Der Antrag an das Grundbuchamt das Grundbuch zu schließen und Wohnungs- und Teileigentumsgrundbuchblätter anzulegen</a:t>
            </a:r>
          </a:p>
          <a:p>
            <a:r>
              <a:rPr lang="de-DE" sz="2000" dirty="0"/>
              <a:t>Die </a:t>
            </a:r>
            <a:r>
              <a:rPr lang="de-DE" sz="2000" dirty="0" smtClean="0"/>
              <a:t>Bewilligung des Eigentümers (§19 GBO)</a:t>
            </a:r>
            <a:endParaRPr lang="de-DE" sz="2000" dirty="0"/>
          </a:p>
          <a:p>
            <a:r>
              <a:rPr lang="de-DE" sz="2000" dirty="0"/>
              <a:t>Die Zustimmung der dinglich Berechtigten</a:t>
            </a:r>
          </a:p>
          <a:p>
            <a:r>
              <a:rPr lang="de-DE" sz="2000" dirty="0"/>
              <a:t>Die Teilungserklärung (Abgrenzung von Sondereigentum- und Gemeinschaftseigentum</a:t>
            </a:r>
          </a:p>
          <a:p>
            <a:r>
              <a:rPr lang="de-DE" sz="2000" dirty="0"/>
              <a:t>Inhalt der Gemeinschaftsordnung</a:t>
            </a:r>
          </a:p>
          <a:p>
            <a:r>
              <a:rPr lang="de-DE" sz="2000" dirty="0"/>
              <a:t>Der Aufteilungsplan mit Grundrissen</a:t>
            </a:r>
          </a:p>
          <a:p>
            <a:r>
              <a:rPr lang="de-DE" sz="2000" dirty="0"/>
              <a:t>Die Abgeschlossenheitsbescheinigung ( Bescheinigung der Baubehörde, dass die Räume des Sondereigentums in sich abgeschlossen sin)</a:t>
            </a:r>
          </a:p>
        </p:txBody>
      </p:sp>
    </p:spTree>
    <p:extLst>
      <p:ext uri="{BB962C8B-B14F-4D97-AF65-F5344CB8AC3E}">
        <p14:creationId xmlns:p14="http://schemas.microsoft.com/office/powerpoint/2010/main" val="2453062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0AE3FD-6E87-4BC0-BB67-35B5646A45A8}"/>
              </a:ext>
            </a:extLst>
          </p:cNvPr>
          <p:cNvSpPr>
            <a:spLocks noGrp="1"/>
          </p:cNvSpPr>
          <p:nvPr>
            <p:ph type="title"/>
          </p:nvPr>
        </p:nvSpPr>
        <p:spPr>
          <a:xfrm>
            <a:off x="1285240" y="1050595"/>
            <a:ext cx="8074815" cy="1618489"/>
          </a:xfrm>
        </p:spPr>
        <p:txBody>
          <a:bodyPr anchor="ctr">
            <a:normAutofit/>
          </a:bodyPr>
          <a:lstStyle/>
          <a:p>
            <a:r>
              <a:rPr lang="de-DE" sz="5000"/>
              <a:t>Form der  Eintragungsunterlagen</a:t>
            </a:r>
          </a:p>
        </p:txBody>
      </p:sp>
      <p:sp>
        <p:nvSpPr>
          <p:cNvPr id="3" name="Inhaltsplatzhalter 2">
            <a:extLst>
              <a:ext uri="{FF2B5EF4-FFF2-40B4-BE49-F238E27FC236}">
                <a16:creationId xmlns:a16="http://schemas.microsoft.com/office/drawing/2014/main" id="{E40A2BF3-F646-45A9-BC24-B39718AB9414}"/>
              </a:ext>
            </a:extLst>
          </p:cNvPr>
          <p:cNvSpPr>
            <a:spLocks noGrp="1"/>
          </p:cNvSpPr>
          <p:nvPr>
            <p:ph idx="1"/>
          </p:nvPr>
        </p:nvSpPr>
        <p:spPr>
          <a:xfrm>
            <a:off x="1285240" y="2969469"/>
            <a:ext cx="8074815" cy="2800395"/>
          </a:xfrm>
        </p:spPr>
        <p:txBody>
          <a:bodyPr anchor="t">
            <a:normAutofit/>
          </a:bodyPr>
          <a:lstStyle/>
          <a:p>
            <a:r>
              <a:rPr lang="de-DE" sz="2000" dirty="0"/>
              <a:t>Bei Grundbucheintragungen kommt es in besonderen Maße auf die Richtigkeit ihrer Inhalte an.</a:t>
            </a:r>
          </a:p>
          <a:p>
            <a:r>
              <a:rPr lang="de-DE" sz="2000" dirty="0"/>
              <a:t>§ 891 BGB Gesetzliche Vermutung und § 892 BGB öffentlicher Glaube des Grundbuchs</a:t>
            </a:r>
          </a:p>
          <a:p>
            <a:r>
              <a:rPr lang="de-DE" sz="2000" dirty="0"/>
              <a:t>Daher lässt das Gesetz zum Nachweis nur Urkunden in Form des § 29 GBO zu</a:t>
            </a:r>
          </a:p>
          <a:p>
            <a:r>
              <a:rPr lang="de-DE" sz="2000" dirty="0"/>
              <a:t>Dabei wird unterschieden, ob es eine öffentliche Urkunde (§ 415 ZPO) oder eine öffentliche beglaubigte Urkunde (§ 416 ZPO) ist.</a:t>
            </a:r>
          </a:p>
          <a:p>
            <a:endParaRPr lang="de-DE" sz="2000" dirty="0"/>
          </a:p>
        </p:txBody>
      </p:sp>
    </p:spTree>
    <p:extLst>
      <p:ext uri="{BB962C8B-B14F-4D97-AF65-F5344CB8AC3E}">
        <p14:creationId xmlns:p14="http://schemas.microsoft.com/office/powerpoint/2010/main" val="57588219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E42C7DD-AD0C-48D9-A968-0E346A174409}"/>
              </a:ext>
            </a:extLst>
          </p:cNvPr>
          <p:cNvSpPr>
            <a:spLocks noGrp="1"/>
          </p:cNvSpPr>
          <p:nvPr>
            <p:ph type="title"/>
          </p:nvPr>
        </p:nvSpPr>
        <p:spPr>
          <a:xfrm>
            <a:off x="1285240" y="1050595"/>
            <a:ext cx="8074815" cy="1618489"/>
          </a:xfrm>
        </p:spPr>
        <p:txBody>
          <a:bodyPr anchor="ctr">
            <a:normAutofit/>
          </a:bodyPr>
          <a:lstStyle/>
          <a:p>
            <a:r>
              <a:rPr lang="de-DE" sz="5000"/>
              <a:t>Form der Eintragungsunterlagen</a:t>
            </a:r>
          </a:p>
        </p:txBody>
      </p:sp>
      <p:sp>
        <p:nvSpPr>
          <p:cNvPr id="3" name="Inhaltsplatzhalter 2">
            <a:extLst>
              <a:ext uri="{FF2B5EF4-FFF2-40B4-BE49-F238E27FC236}">
                <a16:creationId xmlns:a16="http://schemas.microsoft.com/office/drawing/2014/main" id="{B41AE777-CB65-470D-9878-A99DF1FF6B76}"/>
              </a:ext>
            </a:extLst>
          </p:cNvPr>
          <p:cNvSpPr>
            <a:spLocks noGrp="1"/>
          </p:cNvSpPr>
          <p:nvPr>
            <p:ph idx="1"/>
          </p:nvPr>
        </p:nvSpPr>
        <p:spPr>
          <a:xfrm>
            <a:off x="1285240" y="2969469"/>
            <a:ext cx="8074815" cy="2800395"/>
          </a:xfrm>
        </p:spPr>
        <p:txBody>
          <a:bodyPr anchor="t">
            <a:normAutofit/>
          </a:bodyPr>
          <a:lstStyle/>
          <a:p>
            <a:r>
              <a:rPr lang="de-DE" sz="1500" dirty="0"/>
              <a:t>Für die Form der Beurkundung gelten die Vorschriften des Beurkundungsgesetzes. Personen, die diese Urkunden erstellen können, sind in der Regel</a:t>
            </a:r>
          </a:p>
          <a:p>
            <a:r>
              <a:rPr lang="de-DE" sz="1500" dirty="0"/>
              <a:t>=&gt; Notare</a:t>
            </a:r>
          </a:p>
          <a:p>
            <a:r>
              <a:rPr lang="de-DE" sz="1500" dirty="0"/>
              <a:t>=&gt; Konsulatsbeamte</a:t>
            </a:r>
          </a:p>
          <a:p>
            <a:r>
              <a:rPr lang="de-DE" sz="1500" dirty="0"/>
              <a:t>=&gt; der Rechtspfleger bei Erbscheinen</a:t>
            </a:r>
          </a:p>
          <a:p>
            <a:r>
              <a:rPr lang="de-DE" sz="1500" dirty="0"/>
              <a:t>=&gt; das Jugendamt bei Vaterschaftsanerkennung</a:t>
            </a:r>
          </a:p>
          <a:p>
            <a:r>
              <a:rPr lang="de-DE" sz="1500" dirty="0"/>
              <a:t>Beim GB-Amt werden nicht unbedingt die Originale benötigt, die Urschrift behält derjenige, der die Urkunde erstellt hat. Er werden in der Regel Ausfertigungen oder beglaubigte Abschriften eingereicht</a:t>
            </a:r>
          </a:p>
        </p:txBody>
      </p:sp>
    </p:spTree>
    <p:extLst>
      <p:ext uri="{BB962C8B-B14F-4D97-AF65-F5344CB8AC3E}">
        <p14:creationId xmlns:p14="http://schemas.microsoft.com/office/powerpoint/2010/main" val="24634842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CE6032C-C60C-4F2A-803F-1F016237D333}"/>
              </a:ext>
            </a:extLst>
          </p:cNvPr>
          <p:cNvSpPr>
            <a:spLocks noGrp="1"/>
          </p:cNvSpPr>
          <p:nvPr>
            <p:ph type="title"/>
          </p:nvPr>
        </p:nvSpPr>
        <p:spPr>
          <a:xfrm>
            <a:off x="1285240" y="1050595"/>
            <a:ext cx="8074815" cy="1618489"/>
          </a:xfrm>
        </p:spPr>
        <p:txBody>
          <a:bodyPr anchor="ctr">
            <a:normAutofit/>
          </a:bodyPr>
          <a:lstStyle/>
          <a:p>
            <a:r>
              <a:rPr lang="de-DE" sz="7200"/>
              <a:t>Einigung § 873 BGB</a:t>
            </a:r>
          </a:p>
        </p:txBody>
      </p:sp>
      <p:sp>
        <p:nvSpPr>
          <p:cNvPr id="3" name="Inhaltsplatzhalter 2">
            <a:extLst>
              <a:ext uri="{FF2B5EF4-FFF2-40B4-BE49-F238E27FC236}">
                <a16:creationId xmlns:a16="http://schemas.microsoft.com/office/drawing/2014/main" id="{21704B46-1720-426E-9F98-6924C93ED180}"/>
              </a:ext>
            </a:extLst>
          </p:cNvPr>
          <p:cNvSpPr>
            <a:spLocks noGrp="1"/>
          </p:cNvSpPr>
          <p:nvPr>
            <p:ph idx="1"/>
          </p:nvPr>
        </p:nvSpPr>
        <p:spPr>
          <a:xfrm>
            <a:off x="1285240" y="2969469"/>
            <a:ext cx="8074815" cy="2800395"/>
          </a:xfrm>
        </p:spPr>
        <p:txBody>
          <a:bodyPr anchor="t">
            <a:normAutofit/>
          </a:bodyPr>
          <a:lstStyle/>
          <a:p>
            <a:r>
              <a:rPr lang="de-DE" sz="2400"/>
              <a:t>Immer dann, wenn das Eigentum an einem Grundstück übertragen werden soll, ein Grundstück mit einem Recht belastet werden soll oder das Recht übertragen oder belastet werden soll, ist die Einigung der Berechtigten und des anderen Teils über den Eintritt der Rechtsänderung und die Eintragung in das Grundbuch erforderlich</a:t>
            </a:r>
          </a:p>
        </p:txBody>
      </p:sp>
    </p:spTree>
    <p:extLst>
      <p:ext uri="{BB962C8B-B14F-4D97-AF65-F5344CB8AC3E}">
        <p14:creationId xmlns:p14="http://schemas.microsoft.com/office/powerpoint/2010/main" val="339306114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9EC4C56-51D4-4339-9BDC-F1A2AF2C18D8}"/>
              </a:ext>
            </a:extLst>
          </p:cNvPr>
          <p:cNvSpPr>
            <a:spLocks noGrp="1"/>
          </p:cNvSpPr>
          <p:nvPr>
            <p:ph type="title"/>
          </p:nvPr>
        </p:nvSpPr>
        <p:spPr>
          <a:xfrm>
            <a:off x="1285240" y="1050595"/>
            <a:ext cx="8074815" cy="1618489"/>
          </a:xfrm>
        </p:spPr>
        <p:txBody>
          <a:bodyPr anchor="ctr">
            <a:normAutofit/>
          </a:bodyPr>
          <a:lstStyle/>
          <a:p>
            <a:r>
              <a:rPr lang="de-DE" sz="6700"/>
              <a:t>Auflassung § 925 BGB</a:t>
            </a:r>
          </a:p>
        </p:txBody>
      </p:sp>
      <p:sp>
        <p:nvSpPr>
          <p:cNvPr id="3" name="Inhaltsplatzhalter 2">
            <a:extLst>
              <a:ext uri="{FF2B5EF4-FFF2-40B4-BE49-F238E27FC236}">
                <a16:creationId xmlns:a16="http://schemas.microsoft.com/office/drawing/2014/main" id="{1AF138C3-9AD2-443F-B4D7-A543C9702EAD}"/>
              </a:ext>
            </a:extLst>
          </p:cNvPr>
          <p:cNvSpPr>
            <a:spLocks noGrp="1"/>
          </p:cNvSpPr>
          <p:nvPr>
            <p:ph idx="1"/>
          </p:nvPr>
        </p:nvSpPr>
        <p:spPr>
          <a:xfrm>
            <a:off x="1285240" y="2969469"/>
            <a:ext cx="8074815" cy="2800395"/>
          </a:xfrm>
        </p:spPr>
        <p:txBody>
          <a:bodyPr anchor="t">
            <a:normAutofit/>
          </a:bodyPr>
          <a:lstStyle/>
          <a:p>
            <a:r>
              <a:rPr lang="de-DE" sz="2400" dirty="0"/>
              <a:t>Die zur Veräußerung des Eigentums an einem Grundstück nach § 873 BGB erforderliche Einigung des Veräußerers und des Erwerbers (Auflassung) muss bei gleichzeitiger Anwesenheit beider Teile vor dem Notar erklärt werden.</a:t>
            </a:r>
          </a:p>
          <a:p>
            <a:r>
              <a:rPr lang="de-DE" sz="2400" dirty="0"/>
              <a:t>Grundsätzlich reicht es aus, wenn derjenige dessen Recht betroffen ist, die Rechtsänderung bewilligt.</a:t>
            </a:r>
          </a:p>
        </p:txBody>
      </p:sp>
    </p:spTree>
    <p:extLst>
      <p:ext uri="{BB962C8B-B14F-4D97-AF65-F5344CB8AC3E}">
        <p14:creationId xmlns:p14="http://schemas.microsoft.com/office/powerpoint/2010/main" val="102649774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5060E15-E34D-48C3-9C06-D133178E55E8}"/>
              </a:ext>
            </a:extLst>
          </p:cNvPr>
          <p:cNvSpPr>
            <a:spLocks noGrp="1"/>
          </p:cNvSpPr>
          <p:nvPr>
            <p:ph type="title"/>
          </p:nvPr>
        </p:nvSpPr>
        <p:spPr>
          <a:xfrm>
            <a:off x="1285240" y="1050595"/>
            <a:ext cx="8074815" cy="1618489"/>
          </a:xfrm>
        </p:spPr>
        <p:txBody>
          <a:bodyPr anchor="ctr">
            <a:normAutofit/>
          </a:bodyPr>
          <a:lstStyle/>
          <a:p>
            <a:r>
              <a:rPr lang="de-DE" sz="7200"/>
              <a:t>Bewilligung § 19 GBO</a:t>
            </a:r>
          </a:p>
        </p:txBody>
      </p:sp>
      <p:sp>
        <p:nvSpPr>
          <p:cNvPr id="3" name="Inhaltsplatzhalter 2">
            <a:extLst>
              <a:ext uri="{FF2B5EF4-FFF2-40B4-BE49-F238E27FC236}">
                <a16:creationId xmlns:a16="http://schemas.microsoft.com/office/drawing/2014/main" id="{10DBE33E-1FAF-4D37-99FA-81AA4210BC2D}"/>
              </a:ext>
            </a:extLst>
          </p:cNvPr>
          <p:cNvSpPr>
            <a:spLocks noGrp="1"/>
          </p:cNvSpPr>
          <p:nvPr>
            <p:ph idx="1"/>
          </p:nvPr>
        </p:nvSpPr>
        <p:spPr>
          <a:xfrm>
            <a:off x="1285240" y="2969469"/>
            <a:ext cx="8074815" cy="2800395"/>
          </a:xfrm>
        </p:spPr>
        <p:txBody>
          <a:bodyPr anchor="t">
            <a:normAutofit/>
          </a:bodyPr>
          <a:lstStyle/>
          <a:p>
            <a:r>
              <a:rPr lang="de-DE" sz="2400"/>
              <a:t>Die Eintragungsbewilligung muss durch eine öffentliche oder öffentlich beglaubigte Urkunden nachgewiesen werden.</a:t>
            </a:r>
          </a:p>
          <a:p>
            <a:r>
              <a:rPr lang="de-DE" sz="2400"/>
              <a:t>Erklärungen oder Ersuchen einer Behörde auf Grund deren Eintragung vorgenommen werden soll, sind mit Siegel und Unterschrift zu versehen.</a:t>
            </a:r>
          </a:p>
        </p:txBody>
      </p:sp>
    </p:spTree>
    <p:extLst>
      <p:ext uri="{BB962C8B-B14F-4D97-AF65-F5344CB8AC3E}">
        <p14:creationId xmlns:p14="http://schemas.microsoft.com/office/powerpoint/2010/main" val="27716592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91B095-0BD8-4EF6-A6E0-65CFA1F4CEDF}"/>
              </a:ext>
            </a:extLst>
          </p:cNvPr>
          <p:cNvSpPr>
            <a:spLocks noGrp="1"/>
          </p:cNvSpPr>
          <p:nvPr>
            <p:ph type="title"/>
          </p:nvPr>
        </p:nvSpPr>
        <p:spPr>
          <a:xfrm>
            <a:off x="1285240" y="1050595"/>
            <a:ext cx="8074815" cy="1618489"/>
          </a:xfrm>
        </p:spPr>
        <p:txBody>
          <a:bodyPr anchor="ctr">
            <a:normAutofit/>
          </a:bodyPr>
          <a:lstStyle/>
          <a:p>
            <a:r>
              <a:rPr lang="de-DE" sz="6100"/>
              <a:t>Voreintragung § 39 GBO</a:t>
            </a:r>
          </a:p>
        </p:txBody>
      </p:sp>
      <p:sp>
        <p:nvSpPr>
          <p:cNvPr id="3" name="Inhaltsplatzhalter 2">
            <a:extLst>
              <a:ext uri="{FF2B5EF4-FFF2-40B4-BE49-F238E27FC236}">
                <a16:creationId xmlns:a16="http://schemas.microsoft.com/office/drawing/2014/main" id="{E2DC3346-A835-483D-8A75-BA3D14F4CF3F}"/>
              </a:ext>
            </a:extLst>
          </p:cNvPr>
          <p:cNvSpPr>
            <a:spLocks noGrp="1"/>
          </p:cNvSpPr>
          <p:nvPr>
            <p:ph idx="1"/>
          </p:nvPr>
        </p:nvSpPr>
        <p:spPr>
          <a:xfrm>
            <a:off x="1285240" y="2969469"/>
            <a:ext cx="8074815" cy="2800395"/>
          </a:xfrm>
        </p:spPr>
        <p:txBody>
          <a:bodyPr anchor="t">
            <a:normAutofit/>
          </a:bodyPr>
          <a:lstStyle/>
          <a:p>
            <a:r>
              <a:rPr lang="de-DE" sz="2200" dirty="0"/>
              <a:t>Die Eintragungen im Grundbuch sollen übersichtlich und nachvollziehbar sein. Daher soll die Eintragung nur erfolgen, deren Recht durch Eintragung betroffen ist, als Berechtigter voreingetragen ist.</a:t>
            </a:r>
          </a:p>
          <a:p>
            <a:r>
              <a:rPr lang="de-DE" sz="2200" dirty="0"/>
              <a:t>Eine Ausnahme: im Erbfall</a:t>
            </a:r>
          </a:p>
          <a:p>
            <a:r>
              <a:rPr lang="de-DE" sz="2200" dirty="0"/>
              <a:t>§ 30 GBO Gemischter Antrag = im Antrag des Betroffenen kann auch stillschweigend seine Bewilligung gesehen werden. (Bsp. Löschungsantrag bei einer Grundschuld)</a:t>
            </a:r>
          </a:p>
        </p:txBody>
      </p:sp>
    </p:spTree>
    <p:extLst>
      <p:ext uri="{BB962C8B-B14F-4D97-AF65-F5344CB8AC3E}">
        <p14:creationId xmlns:p14="http://schemas.microsoft.com/office/powerpoint/2010/main" val="282629685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ECD6CB2-4A0C-4919-B8FA-D2AD4974D967}"/>
              </a:ext>
            </a:extLst>
          </p:cNvPr>
          <p:cNvSpPr>
            <a:spLocks noGrp="1"/>
          </p:cNvSpPr>
          <p:nvPr>
            <p:ph type="title"/>
          </p:nvPr>
        </p:nvSpPr>
        <p:spPr>
          <a:xfrm>
            <a:off x="1285240" y="1050595"/>
            <a:ext cx="8074815" cy="1618489"/>
          </a:xfrm>
        </p:spPr>
        <p:txBody>
          <a:bodyPr anchor="ctr">
            <a:normAutofit/>
          </a:bodyPr>
          <a:lstStyle/>
          <a:p>
            <a:r>
              <a:rPr lang="de-DE" sz="6700"/>
              <a:t>Zustimmung § 27 GBO</a:t>
            </a:r>
          </a:p>
        </p:txBody>
      </p:sp>
      <p:sp>
        <p:nvSpPr>
          <p:cNvPr id="3" name="Inhaltsplatzhalter 2">
            <a:extLst>
              <a:ext uri="{FF2B5EF4-FFF2-40B4-BE49-F238E27FC236}">
                <a16:creationId xmlns:a16="http://schemas.microsoft.com/office/drawing/2014/main" id="{60CD0081-BD5A-4CEB-A371-524CFF9763C1}"/>
              </a:ext>
            </a:extLst>
          </p:cNvPr>
          <p:cNvSpPr>
            <a:spLocks noGrp="1"/>
          </p:cNvSpPr>
          <p:nvPr>
            <p:ph idx="1"/>
          </p:nvPr>
        </p:nvSpPr>
        <p:spPr>
          <a:xfrm>
            <a:off x="1285240" y="2969469"/>
            <a:ext cx="8074815" cy="2800395"/>
          </a:xfrm>
        </p:spPr>
        <p:txBody>
          <a:bodyPr anchor="t">
            <a:normAutofit/>
          </a:bodyPr>
          <a:lstStyle/>
          <a:p>
            <a:r>
              <a:rPr lang="de-DE" sz="2400" dirty="0"/>
              <a:t>Eine Grundschuld, Hypothek oder Rentenschuld darf nur mit Zustimmung des </a:t>
            </a:r>
            <a:r>
              <a:rPr lang="de-DE" sz="2400" dirty="0" smtClean="0"/>
              <a:t>Eigentümers </a:t>
            </a:r>
            <a:r>
              <a:rPr lang="de-DE" sz="2400" dirty="0"/>
              <a:t>gelöscht werden</a:t>
            </a:r>
          </a:p>
        </p:txBody>
      </p:sp>
    </p:spTree>
    <p:extLst>
      <p:ext uri="{BB962C8B-B14F-4D97-AF65-F5344CB8AC3E}">
        <p14:creationId xmlns:p14="http://schemas.microsoft.com/office/powerpoint/2010/main" val="107517515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6B7568D-E39A-496C-B70A-0D3DC5BDA7D0}"/>
              </a:ext>
            </a:extLst>
          </p:cNvPr>
          <p:cNvSpPr>
            <a:spLocks noGrp="1"/>
          </p:cNvSpPr>
          <p:nvPr>
            <p:ph type="title"/>
          </p:nvPr>
        </p:nvSpPr>
        <p:spPr>
          <a:xfrm>
            <a:off x="1285240" y="1050595"/>
            <a:ext cx="8074815" cy="1618489"/>
          </a:xfrm>
        </p:spPr>
        <p:txBody>
          <a:bodyPr anchor="ctr">
            <a:normAutofit/>
          </a:bodyPr>
          <a:lstStyle/>
          <a:p>
            <a:r>
              <a:rPr lang="de-DE" sz="5000" dirty="0"/>
              <a:t>Das Grundbuchamt hat zu prüfen</a:t>
            </a:r>
          </a:p>
        </p:txBody>
      </p:sp>
      <p:sp>
        <p:nvSpPr>
          <p:cNvPr id="3" name="Inhaltsplatzhalter 2">
            <a:extLst>
              <a:ext uri="{FF2B5EF4-FFF2-40B4-BE49-F238E27FC236}">
                <a16:creationId xmlns:a16="http://schemas.microsoft.com/office/drawing/2014/main" id="{9DC5521C-F14A-4FE5-A4CC-3DA6FC4CC3B6}"/>
              </a:ext>
            </a:extLst>
          </p:cNvPr>
          <p:cNvSpPr>
            <a:spLocks noGrp="1"/>
          </p:cNvSpPr>
          <p:nvPr>
            <p:ph idx="1"/>
          </p:nvPr>
        </p:nvSpPr>
        <p:spPr>
          <a:xfrm>
            <a:off x="1122218" y="2669085"/>
            <a:ext cx="8237837" cy="3335866"/>
          </a:xfrm>
        </p:spPr>
        <p:txBody>
          <a:bodyPr anchor="t">
            <a:normAutofit/>
          </a:bodyPr>
          <a:lstStyle/>
          <a:p>
            <a:r>
              <a:rPr lang="de-DE" sz="1200" dirty="0"/>
              <a:t>Zuständigkeit</a:t>
            </a:r>
          </a:p>
          <a:p>
            <a:r>
              <a:rPr lang="de-DE" sz="1200" dirty="0"/>
              <a:t>Richtige Bezeichnung des Grundstücks § 28 GBO</a:t>
            </a:r>
          </a:p>
          <a:p>
            <a:r>
              <a:rPr lang="de-DE" sz="1200" dirty="0"/>
              <a:t>Ob das Recht eintragungsfähig ist (kein Miet- oder Pachtrecht)</a:t>
            </a:r>
          </a:p>
          <a:p>
            <a:r>
              <a:rPr lang="de-DE" sz="1200" dirty="0"/>
              <a:t>Antragsberechtigung § 13 GBO (Betroffener oder Begünstigter)</a:t>
            </a:r>
          </a:p>
          <a:p>
            <a:r>
              <a:rPr lang="de-DE" sz="1200" dirty="0"/>
              <a:t>Voreintragung § 39 GBO</a:t>
            </a:r>
          </a:p>
          <a:p>
            <a:r>
              <a:rPr lang="de-DE" sz="1200" dirty="0"/>
              <a:t>Inhalt und Form des Antrages</a:t>
            </a:r>
          </a:p>
          <a:p>
            <a:r>
              <a:rPr lang="de-DE" sz="1200" dirty="0"/>
              <a:t>Inhaltliche Zulassung der gewünschten Rechte</a:t>
            </a:r>
          </a:p>
          <a:p>
            <a:r>
              <a:rPr lang="de-DE" sz="1200" dirty="0"/>
              <a:t>Geschäftsfähigkeit der Betroffenen (nur wenn Zweifel bestehen)</a:t>
            </a:r>
          </a:p>
          <a:p>
            <a:r>
              <a:rPr lang="de-DE" sz="1200" dirty="0"/>
              <a:t>Bewilligung des Betroffenen § 19 GBO in der Form des § 29 GBO</a:t>
            </a:r>
          </a:p>
          <a:p>
            <a:r>
              <a:rPr lang="de-DE" sz="1200" dirty="0"/>
              <a:t>Zustimmung § 27 GBO</a:t>
            </a:r>
          </a:p>
          <a:p>
            <a:r>
              <a:rPr lang="de-DE" sz="1200" dirty="0"/>
              <a:t>Ggf. bei der Bevollmächtigung= Nachweis der Vollmacht</a:t>
            </a:r>
          </a:p>
          <a:p>
            <a:endParaRPr lang="de-DE" sz="800" dirty="0"/>
          </a:p>
        </p:txBody>
      </p:sp>
    </p:spTree>
    <p:extLst>
      <p:ext uri="{BB962C8B-B14F-4D97-AF65-F5344CB8AC3E}">
        <p14:creationId xmlns:p14="http://schemas.microsoft.com/office/powerpoint/2010/main" val="2127065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8375</Words>
  <Application>Microsoft Office PowerPoint</Application>
  <PresentationFormat>Breitbild</PresentationFormat>
  <Paragraphs>657</Paragraphs>
  <Slides>140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140</vt:i4>
      </vt:variant>
    </vt:vector>
  </HeadingPairs>
  <TitlesOfParts>
    <vt:vector size="144" baseType="lpstr">
      <vt:lpstr>Arial</vt:lpstr>
      <vt:lpstr>Calibri</vt:lpstr>
      <vt:lpstr>Calibri Light</vt:lpstr>
      <vt:lpstr>Office</vt:lpstr>
      <vt:lpstr>Grundbuchlehrgang</vt:lpstr>
      <vt:lpstr>Grundbuch </vt:lpstr>
      <vt:lpstr>PowerPoint-Präsentation</vt:lpstr>
      <vt:lpstr>PowerPoint-Präsentation</vt:lpstr>
      <vt:lpstr>PowerPoint-Präsentation</vt:lpstr>
      <vt:lpstr>Geschichte des Grundbuchs</vt:lpstr>
      <vt:lpstr>Geschichte des Grundbuchs</vt:lpstr>
      <vt:lpstr>Rechtsgrundlage</vt:lpstr>
      <vt:lpstr>Rechtsgrundlagen</vt:lpstr>
      <vt:lpstr>Dingliche Rechte</vt:lpstr>
      <vt:lpstr>Entstehung dinglicher Rechte</vt:lpstr>
      <vt:lpstr>Erscheinungsformen des Eigentums</vt:lpstr>
      <vt:lpstr>Erscheinungsformen des Eigentums</vt:lpstr>
      <vt:lpstr>Eigentumsformen</vt:lpstr>
      <vt:lpstr>Eigentumsformen</vt:lpstr>
      <vt:lpstr>Eigentumsformen</vt:lpstr>
      <vt:lpstr>Eintragung in Abt I    (§ 15 GBV)</vt:lpstr>
      <vt:lpstr>Wie kann man Eigentum an einem Grundstück erlangen?</vt:lpstr>
      <vt:lpstr>Grundstück im Rechtssinn</vt:lpstr>
      <vt:lpstr>Katastermäßige Begriffe</vt:lpstr>
      <vt:lpstr>Katasteramt</vt:lpstr>
      <vt:lpstr>Liegenschaftsbuch und Karte</vt:lpstr>
      <vt:lpstr>Vermessungsamt</vt:lpstr>
      <vt:lpstr>Katastervermessung</vt:lpstr>
      <vt:lpstr>Wirkungen des Grundbuches</vt:lpstr>
      <vt:lpstr>Gutgläubiger Erwerb</vt:lpstr>
      <vt:lpstr>Sachliche, örtliche und funktionelle Zuständigkeit</vt:lpstr>
      <vt:lpstr>Aufbau des Grundbuches</vt:lpstr>
      <vt:lpstr>Aufbau Grundbuch</vt:lpstr>
      <vt:lpstr>Das Grundbuchblatt</vt:lpstr>
      <vt:lpstr>Aktenzeichen und Geschäftszeichen</vt:lpstr>
      <vt:lpstr>Antragsprinzip</vt:lpstr>
      <vt:lpstr>Wirkung des Antrages</vt:lpstr>
      <vt:lpstr>Wirkung des Antrages</vt:lpstr>
      <vt:lpstr>Antragsrecht</vt:lpstr>
      <vt:lpstr>Antragsrecht</vt:lpstr>
      <vt:lpstr>Vertretung</vt:lpstr>
      <vt:lpstr>Vertretung durch Notar</vt:lpstr>
      <vt:lpstr>Verfahrensfähigkeit</vt:lpstr>
      <vt:lpstr>Form und Inhalt des Antrages </vt:lpstr>
      <vt:lpstr>Inhalt des Antrages</vt:lpstr>
      <vt:lpstr>Form des Antrages</vt:lpstr>
      <vt:lpstr>Öffentliche Urkunde</vt:lpstr>
      <vt:lpstr>Öffentliche Urkunde</vt:lpstr>
      <vt:lpstr>Öffentlich beglaubigte Urkunde</vt:lpstr>
      <vt:lpstr>Ersuchen § 38 GBO</vt:lpstr>
      <vt:lpstr>Behörden die ein Ersuchen stellen können</vt:lpstr>
      <vt:lpstr>Form und Inhalt</vt:lpstr>
      <vt:lpstr>Ersuchen</vt:lpstr>
      <vt:lpstr>Prüfung des Grundbuchamtes</vt:lpstr>
      <vt:lpstr>Dingliche Rechte der Abteilung II</vt:lpstr>
      <vt:lpstr>Abteilung II</vt:lpstr>
      <vt:lpstr>Grunddienstbarkeit</vt:lpstr>
      <vt:lpstr>Beschränkt persönliche Dienstbarkeit §§ 1090 ff BGB</vt:lpstr>
      <vt:lpstr>Nießbrauch §§ 1030 ff BGB</vt:lpstr>
      <vt:lpstr>Vorkaufsrecht §§ 1094-1104 BGB</vt:lpstr>
      <vt:lpstr>Reallast § 1105-1112 BGB</vt:lpstr>
      <vt:lpstr>Dauerwohnrecht- und Dauernutzungsrecht §§ 31-42 WEG</vt:lpstr>
      <vt:lpstr>Vormerkungen und Widersprüche §§883,899 BGB</vt:lpstr>
      <vt:lpstr>Testamentsvollstreckervermerk §§ 2197 ff BGB, § 52 GBO</vt:lpstr>
      <vt:lpstr>Nacherbenvermerk</vt:lpstr>
      <vt:lpstr>Insolvenzvermerk § 32 InsO</vt:lpstr>
      <vt:lpstr>Erbbaurecht</vt:lpstr>
      <vt:lpstr>Erbbaurecht</vt:lpstr>
      <vt:lpstr>Erbbaurecht</vt:lpstr>
      <vt:lpstr>Abteilung III</vt:lpstr>
      <vt:lpstr>Grundschuld §§ 1191 ff BGB</vt:lpstr>
      <vt:lpstr>Briefgrundschuld</vt:lpstr>
      <vt:lpstr>Bestandteile eines Grundschuldbriefes</vt:lpstr>
      <vt:lpstr>Grundschuldbriefe</vt:lpstr>
      <vt:lpstr>Grundschuldbriefe</vt:lpstr>
      <vt:lpstr>Löschung der Grundschuld</vt:lpstr>
      <vt:lpstr>Akzessorietät</vt:lpstr>
      <vt:lpstr>Eigentümergrundschuld § 1196 BGB</vt:lpstr>
      <vt:lpstr>Rentenschuld § 1199ff BGB</vt:lpstr>
      <vt:lpstr>Zwangssicherungshypothek § 866 ZPO</vt:lpstr>
      <vt:lpstr>Rangverhältnisse §§ 879-881 BGB</vt:lpstr>
      <vt:lpstr>Bestimmung des Rangverhältnisses § 879 BGB</vt:lpstr>
      <vt:lpstr>Rangfähige Rechte</vt:lpstr>
      <vt:lpstr>Rangänderung § 880 BGB</vt:lpstr>
      <vt:lpstr>Rangvorbehalt § 881 BGB</vt:lpstr>
      <vt:lpstr>Wohnungs- und Teileigentum</vt:lpstr>
      <vt:lpstr>Wohnungs- und Teileigentum</vt:lpstr>
      <vt:lpstr>Wohnungs- und Teileigentum</vt:lpstr>
      <vt:lpstr>Sondereigentum § 5 Abs. 1 WEG</vt:lpstr>
      <vt:lpstr>Gemeinschaftseigentum</vt:lpstr>
      <vt:lpstr>Sondernutzungsrechte</vt:lpstr>
      <vt:lpstr>Begründung gem. § 3 WEG</vt:lpstr>
      <vt:lpstr>Begründung von Wohnungseigentum</vt:lpstr>
      <vt:lpstr>Begründung gem. § 8 WEG</vt:lpstr>
      <vt:lpstr>Voraussetzungen nach §§ 3 und 8 WEG</vt:lpstr>
      <vt:lpstr>Form der  Eintragungsunterlagen</vt:lpstr>
      <vt:lpstr>Form der Eintragungsunterlagen</vt:lpstr>
      <vt:lpstr>Einigung § 873 BGB</vt:lpstr>
      <vt:lpstr>Auflassung § 925 BGB</vt:lpstr>
      <vt:lpstr>Bewilligung § 19 GBO</vt:lpstr>
      <vt:lpstr>Voreintragung § 39 GBO</vt:lpstr>
      <vt:lpstr>Zustimmung § 27 GBO</vt:lpstr>
      <vt:lpstr>Das Grundbuchamt hat zu prüfen</vt:lpstr>
      <vt:lpstr>Besonderheiten der Aktenführung in Grundbuchsachen</vt:lpstr>
      <vt:lpstr>Antragserledigung</vt:lpstr>
      <vt:lpstr>Aktenführung</vt:lpstr>
      <vt:lpstr>Listen beim Grundbuchamt</vt:lpstr>
      <vt:lpstr>Präsentat</vt:lpstr>
      <vt:lpstr>Rotzettel § 16 Abs. 2 Allgemeine …</vt:lpstr>
      <vt:lpstr>Rotzettel</vt:lpstr>
      <vt:lpstr>Grundbuchgeschäfte nach § 12 c GBO</vt:lpstr>
      <vt:lpstr>Voraussetzungen der Einsicht</vt:lpstr>
      <vt:lpstr>Einsicht</vt:lpstr>
      <vt:lpstr>Einsicht § 27 Allge…</vt:lpstr>
      <vt:lpstr>Einsicht</vt:lpstr>
      <vt:lpstr>Einsicht</vt:lpstr>
      <vt:lpstr>Zuständigkeit </vt:lpstr>
      <vt:lpstr>Erteilung von Abschriften/Ausdrucken § 12 c Abs 1 Nr. 1 GBO</vt:lpstr>
      <vt:lpstr>Erteilung von Auskünften</vt:lpstr>
      <vt:lpstr>Verwahrung und Rückgabe von Urkunden § 12 c Abs. 1 Nr. 4 GBO und Versendung von Grundakten</vt:lpstr>
      <vt:lpstr>Erhaltung der Übereinstimmung zwischen Kataster und Grundbuch § 12 C Abs. 2 Satz 2 G</vt:lpstr>
      <vt:lpstr>Zuständigkeit gem. § 12 C Abs. 2 Nr. 2 GBO</vt:lpstr>
      <vt:lpstr>Bestandsberichtigung</vt:lpstr>
      <vt:lpstr>Bestandsberichtigung</vt:lpstr>
      <vt:lpstr>Eröffnung des Insolvenzverfahrens § 12 C Abs. 2 Nr. 3 GBO</vt:lpstr>
      <vt:lpstr>Zuständigkeit § 21, 22 InsO</vt:lpstr>
      <vt:lpstr>Wirkung der Eintragung</vt:lpstr>
      <vt:lpstr>Prüfung des Ersuchens</vt:lpstr>
      <vt:lpstr>Eintragung</vt:lpstr>
      <vt:lpstr>Eintragungstext</vt:lpstr>
      <vt:lpstr>Eintragung</vt:lpstr>
      <vt:lpstr>Zwangsversteigerung/Zwangsverwaltung</vt:lpstr>
      <vt:lpstr>Zwangsversteigerung</vt:lpstr>
      <vt:lpstr>Zwangsversteigerung</vt:lpstr>
      <vt:lpstr>Zwangsversteigerung</vt:lpstr>
      <vt:lpstr>Zwangsversteigerung/Zwangsverwaltung</vt:lpstr>
      <vt:lpstr>Zwangsversteigerung/Zwangsverwaltung</vt:lpstr>
      <vt:lpstr>Tätigkeiten der UdG</vt:lpstr>
      <vt:lpstr>Eintragung</vt:lpstr>
      <vt:lpstr>Zwangsversteigerung</vt:lpstr>
      <vt:lpstr>Berichtigung von Namen § 12 c Abs. 2 Nr. 4 GBO</vt:lpstr>
      <vt:lpstr>Namensberichtigung</vt:lpstr>
      <vt:lpstr>Namensberichtigung</vt:lpstr>
      <vt:lpstr>Namenberichtigung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Grundbuchlehrgang</dc:title>
  <dc:creator> </dc:creator>
  <cp:lastModifiedBy>Simmerl-Hübner, Susanne</cp:lastModifiedBy>
  <cp:revision>62</cp:revision>
  <cp:lastPrinted>2023-06-18T11:00:35Z</cp:lastPrinted>
  <dcterms:created xsi:type="dcterms:W3CDTF">2020-06-01T11:00:30Z</dcterms:created>
  <dcterms:modified xsi:type="dcterms:W3CDTF">2024-08-19T06:27:44Z</dcterms:modified>
</cp:coreProperties>
</file>