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5" r:id="rId6"/>
    <p:sldId id="264" r:id="rId7"/>
    <p:sldId id="266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95C2"/>
    <a:srgbClr val="A3C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6052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7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13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93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18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788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39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599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18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522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982C8-C79C-4873-A9BA-6553E5CDE232}" type="datetimeFigureOut">
              <a:rPr lang="de-DE" smtClean="0"/>
              <a:t>05.08.2024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0F1EB-D057-46D0-A3E3-09A29C380D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0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60" y="288925"/>
            <a:ext cx="9525000" cy="635317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457701" y="3400425"/>
            <a:ext cx="2900362" cy="871538"/>
          </a:xfrm>
          <a:prstGeom prst="rect">
            <a:avLst/>
          </a:prstGeom>
          <a:solidFill>
            <a:srgbClr val="A3C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200" b="1" dirty="0" smtClean="0">
              <a:latin typeface="Zilla Slab" pitchFamily="2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r>
              <a:rPr lang="de-DE" sz="3200" b="1" dirty="0" smtClean="0">
                <a:latin typeface="Zilla Slab" pitchFamily="2" charset="0"/>
                <a:ea typeface="Zilla Slab" pitchFamily="2" charset="0"/>
                <a:cs typeface="Times New Roman" panose="02020603050405020304" pitchFamily="18" charset="0"/>
              </a:rPr>
              <a:t>im Gericht</a:t>
            </a:r>
            <a:endParaRPr lang="de-DE" sz="3200" b="1" dirty="0">
              <a:latin typeface="Zilla Slab" pitchFamily="2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/>
            <a:endParaRPr lang="de-DE" sz="3200" b="1" dirty="0">
              <a:latin typeface="Zilla Slab" pitchFamily="2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Abgerundete rechteckige Legende 3"/>
          <p:cNvSpPr/>
          <p:nvPr/>
        </p:nvSpPr>
        <p:spPr>
          <a:xfrm>
            <a:off x="9158288" y="3836194"/>
            <a:ext cx="2628901" cy="2128838"/>
          </a:xfrm>
          <a:prstGeom prst="wedgeRoundRectCallout">
            <a:avLst>
              <a:gd name="adj1" fmla="val -119148"/>
              <a:gd name="adj2" fmla="val 28897"/>
              <a:gd name="adj3" fmla="val 16667"/>
            </a:avLst>
          </a:prstGeom>
          <a:solidFill>
            <a:srgbClr val="3C95C2"/>
          </a:solidFill>
          <a:ln>
            <a:solidFill>
              <a:srgbClr val="A3CE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Wir sehen uns an, was geht und was nicht geht….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913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Gefaltete Ecke 4"/>
          <p:cNvSpPr/>
          <p:nvPr/>
        </p:nvSpPr>
        <p:spPr>
          <a:xfrm rot="21352705">
            <a:off x="598237" y="1548371"/>
            <a:ext cx="2799625" cy="2728200"/>
          </a:xfrm>
          <a:prstGeom prst="foldedCorner">
            <a:avLst/>
          </a:prstGeom>
          <a:solidFill>
            <a:srgbClr val="E9DA6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Was denken Sie?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Gefaltete Ecke 6"/>
          <p:cNvSpPr/>
          <p:nvPr/>
        </p:nvSpPr>
        <p:spPr>
          <a:xfrm rot="304404">
            <a:off x="3934550" y="1569465"/>
            <a:ext cx="2795302" cy="2766878"/>
          </a:xfrm>
          <a:prstGeom prst="foldedCorner">
            <a:avLst/>
          </a:prstGeom>
          <a:solidFill>
            <a:srgbClr val="E9DA6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Wie sollten Sie sich kleiden?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288506" y="233145"/>
            <a:ext cx="5614987" cy="60007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Knigge Kurs  - Kleiderordnung</a:t>
            </a:r>
            <a:endParaRPr lang="de-DE" sz="2800" b="1" dirty="0"/>
          </a:p>
        </p:txBody>
      </p:sp>
      <p:sp>
        <p:nvSpPr>
          <p:cNvPr id="6" name="Gefaltete Ecke 5"/>
          <p:cNvSpPr/>
          <p:nvPr/>
        </p:nvSpPr>
        <p:spPr>
          <a:xfrm rot="21294520">
            <a:off x="7364842" y="2045561"/>
            <a:ext cx="2795302" cy="2766878"/>
          </a:xfrm>
          <a:prstGeom prst="foldedCorner">
            <a:avLst/>
          </a:prstGeom>
          <a:solidFill>
            <a:srgbClr val="E9DA6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Wir schauen uns die folgenden Beispiele an…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483" y="1126329"/>
            <a:ext cx="2857500" cy="16002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150" y="3522667"/>
            <a:ext cx="2724150" cy="16764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890" y="1280994"/>
            <a:ext cx="2619375" cy="17430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965" y="3691571"/>
            <a:ext cx="1847850" cy="24669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245" y="3691572"/>
            <a:ext cx="1847850" cy="2466975"/>
          </a:xfrm>
          <a:prstGeom prst="rect">
            <a:avLst/>
          </a:prstGeom>
        </p:spPr>
      </p:pic>
      <p:sp>
        <p:nvSpPr>
          <p:cNvPr id="11" name="Wolkenförmige Legende 10"/>
          <p:cNvSpPr/>
          <p:nvPr/>
        </p:nvSpPr>
        <p:spPr>
          <a:xfrm>
            <a:off x="207925" y="198435"/>
            <a:ext cx="2943225" cy="1887539"/>
          </a:xfrm>
          <a:prstGeom prst="cloudCallout">
            <a:avLst>
              <a:gd name="adj1" fmla="val 51604"/>
              <a:gd name="adj2" fmla="val 57750"/>
            </a:avLst>
          </a:prstGeom>
          <a:solidFill>
            <a:srgbClr val="A3CEE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Was sagen Sie? Geht das?</a:t>
            </a: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3500080" y="5150705"/>
            <a:ext cx="2628900" cy="3523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bauchfrei</a:t>
            </a:r>
            <a:endParaRPr lang="de-DE" dirty="0"/>
          </a:p>
        </p:txBody>
      </p:sp>
      <p:sp>
        <p:nvSpPr>
          <p:cNvPr id="12" name="Abgerundetes Rechteck 11"/>
          <p:cNvSpPr/>
          <p:nvPr/>
        </p:nvSpPr>
        <p:spPr>
          <a:xfrm>
            <a:off x="8566214" y="1096958"/>
            <a:ext cx="2628900" cy="3523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FlipFlops</a:t>
            </a:r>
            <a:endParaRPr lang="de-DE" dirty="0"/>
          </a:p>
        </p:txBody>
      </p:sp>
      <p:sp>
        <p:nvSpPr>
          <p:cNvPr id="13" name="Abgerundetes Rechteck 12"/>
          <p:cNvSpPr/>
          <p:nvPr/>
        </p:nvSpPr>
        <p:spPr>
          <a:xfrm>
            <a:off x="207925" y="3691571"/>
            <a:ext cx="2628900" cy="352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schulterfrei</a:t>
            </a:r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4665625" y="1118451"/>
            <a:ext cx="2628900" cy="352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</a:t>
            </a:r>
            <a:r>
              <a:rPr lang="de-DE" dirty="0" smtClean="0"/>
              <a:t>u kurze Röcke</a:t>
            </a:r>
            <a:endParaRPr lang="de-DE" dirty="0"/>
          </a:p>
        </p:txBody>
      </p:sp>
      <p:sp>
        <p:nvSpPr>
          <p:cNvPr id="16" name="Abgerundetes Rechteck 15"/>
          <p:cNvSpPr/>
          <p:nvPr/>
        </p:nvSpPr>
        <p:spPr>
          <a:xfrm>
            <a:off x="7789270" y="3701670"/>
            <a:ext cx="2628900" cy="352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</a:t>
            </a:r>
            <a:r>
              <a:rPr lang="de-DE" dirty="0" smtClean="0"/>
              <a:t>u hohe Absätze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1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266" y="702403"/>
            <a:ext cx="3060983" cy="3060983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72" y="461180"/>
            <a:ext cx="2143125" cy="21431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61" y="3763386"/>
            <a:ext cx="2143125" cy="214312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340" y="4018971"/>
            <a:ext cx="1895475" cy="241935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3980" y="4170486"/>
            <a:ext cx="1924050" cy="238125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3247" y="1875847"/>
            <a:ext cx="2143125" cy="2143125"/>
          </a:xfrm>
          <a:prstGeom prst="rect">
            <a:avLst/>
          </a:prstGeom>
        </p:spPr>
      </p:pic>
      <p:sp>
        <p:nvSpPr>
          <p:cNvPr id="3" name="Wolkenförmige Legende 2"/>
          <p:cNvSpPr/>
          <p:nvPr/>
        </p:nvSpPr>
        <p:spPr>
          <a:xfrm>
            <a:off x="8407078" y="258789"/>
            <a:ext cx="3209294" cy="1887539"/>
          </a:xfrm>
          <a:prstGeom prst="cloudCallout">
            <a:avLst>
              <a:gd name="adj1" fmla="val -77037"/>
              <a:gd name="adj2" fmla="val 35799"/>
            </a:avLst>
          </a:prstGeom>
          <a:solidFill>
            <a:srgbClr val="A3CEE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…und geht das?</a:t>
            </a: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9473247" y="3763386"/>
            <a:ext cx="2143125" cy="3523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zu kurze Hosen</a:t>
            </a:r>
            <a:endParaRPr lang="de-DE" dirty="0"/>
          </a:p>
        </p:txBody>
      </p:sp>
      <p:sp>
        <p:nvSpPr>
          <p:cNvPr id="19" name="Abgerundetes Rechteck 18"/>
          <p:cNvSpPr/>
          <p:nvPr/>
        </p:nvSpPr>
        <p:spPr>
          <a:xfrm>
            <a:off x="4764437" y="702403"/>
            <a:ext cx="2628900" cy="35230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Jogginghosen</a:t>
            </a:r>
            <a:endParaRPr lang="de-DE" dirty="0"/>
          </a:p>
        </p:txBody>
      </p:sp>
      <p:sp>
        <p:nvSpPr>
          <p:cNvPr id="20" name="Abgerundetes Rechteck 19"/>
          <p:cNvSpPr/>
          <p:nvPr/>
        </p:nvSpPr>
        <p:spPr>
          <a:xfrm>
            <a:off x="6725915" y="3894110"/>
            <a:ext cx="2628900" cy="35230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Bandshirts</a:t>
            </a:r>
            <a:endParaRPr lang="de-DE" dirty="0"/>
          </a:p>
        </p:txBody>
      </p:sp>
      <p:sp>
        <p:nvSpPr>
          <p:cNvPr id="21" name="Abgerundetes Rechteck 20"/>
          <p:cNvSpPr/>
          <p:nvPr/>
        </p:nvSpPr>
        <p:spPr>
          <a:xfrm>
            <a:off x="3219529" y="6199429"/>
            <a:ext cx="2752645" cy="50382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Shirts mit lustigen Sprüchen</a:t>
            </a:r>
            <a:endParaRPr lang="de-DE" dirty="0"/>
          </a:p>
        </p:txBody>
      </p:sp>
      <p:sp>
        <p:nvSpPr>
          <p:cNvPr id="22" name="Abgerundetes Rechteck 21"/>
          <p:cNvSpPr/>
          <p:nvPr/>
        </p:nvSpPr>
        <p:spPr>
          <a:xfrm>
            <a:off x="102024" y="3708461"/>
            <a:ext cx="2628900" cy="35230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Fanshirts</a:t>
            </a:r>
            <a:endParaRPr lang="de-DE" dirty="0"/>
          </a:p>
        </p:txBody>
      </p:sp>
      <p:sp>
        <p:nvSpPr>
          <p:cNvPr id="24" name="Abgerundetes Rechteck 23"/>
          <p:cNvSpPr/>
          <p:nvPr/>
        </p:nvSpPr>
        <p:spPr>
          <a:xfrm>
            <a:off x="628590" y="419384"/>
            <a:ext cx="2628900" cy="3523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zu sportlich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3981" y="1712564"/>
            <a:ext cx="1675321" cy="2234878"/>
          </a:xfrm>
          <a:prstGeom prst="rect">
            <a:avLst/>
          </a:prstGeom>
        </p:spPr>
      </p:pic>
      <p:sp>
        <p:nvSpPr>
          <p:cNvPr id="23" name="Abgerundetes Rechteck 22"/>
          <p:cNvSpPr/>
          <p:nvPr/>
        </p:nvSpPr>
        <p:spPr>
          <a:xfrm>
            <a:off x="3062317" y="3083652"/>
            <a:ext cx="2628900" cy="3523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zu bunt bei Männern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6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4" y="43038"/>
            <a:ext cx="4452306" cy="2226153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139" y="2088095"/>
            <a:ext cx="2466975" cy="1847850"/>
          </a:xfrm>
          <a:prstGeom prst="rect">
            <a:avLst/>
          </a:prstGeom>
        </p:spPr>
      </p:pic>
      <p:sp>
        <p:nvSpPr>
          <p:cNvPr id="18" name="Abgerundetes Rechteck 17"/>
          <p:cNvSpPr/>
          <p:nvPr/>
        </p:nvSpPr>
        <p:spPr>
          <a:xfrm>
            <a:off x="9241578" y="3937707"/>
            <a:ext cx="1957387" cy="357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Jeans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1499187" y="3095756"/>
            <a:ext cx="4488913" cy="3202297"/>
            <a:chOff x="868821" y="970510"/>
            <a:chExt cx="4488913" cy="3202297"/>
          </a:xfrm>
        </p:grpSpPr>
        <p:pic>
          <p:nvPicPr>
            <p:cNvPr id="1040" name="Picture 16" descr="Workwear Trend Styling: Utility Bluse im Alltag - LA MODE ET MO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342" y="977680"/>
              <a:ext cx="4488392" cy="3195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hteck 21"/>
            <p:cNvSpPr/>
            <p:nvPr/>
          </p:nvSpPr>
          <p:spPr>
            <a:xfrm>
              <a:off x="3915363" y="980156"/>
              <a:ext cx="1414953" cy="3192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868821" y="980156"/>
              <a:ext cx="1414953" cy="3192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2156237" y="970510"/>
              <a:ext cx="1777028" cy="493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0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38" y="4282592"/>
            <a:ext cx="2143125" cy="2143125"/>
          </a:xfrm>
          <a:prstGeom prst="rect">
            <a:avLst/>
          </a:prstGeom>
        </p:spPr>
      </p:pic>
      <p:sp>
        <p:nvSpPr>
          <p:cNvPr id="13" name="Abgerundetes Rechteck 12"/>
          <p:cNvSpPr/>
          <p:nvPr/>
        </p:nvSpPr>
        <p:spPr>
          <a:xfrm>
            <a:off x="1002661" y="4116301"/>
            <a:ext cx="1957387" cy="357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Rock lang genu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</a:rPr>
              <a:t>g</a:t>
            </a:r>
          </a:p>
        </p:txBody>
      </p:sp>
      <p:grpSp>
        <p:nvGrpSpPr>
          <p:cNvPr id="19" name="Gruppieren 18"/>
          <p:cNvGrpSpPr/>
          <p:nvPr/>
        </p:nvGrpSpPr>
        <p:grpSpPr>
          <a:xfrm>
            <a:off x="374500" y="1003967"/>
            <a:ext cx="1777028" cy="3108777"/>
            <a:chOff x="382774" y="395207"/>
            <a:chExt cx="1777028" cy="3108777"/>
          </a:xfrm>
        </p:grpSpPr>
        <p:pic>
          <p:nvPicPr>
            <p:cNvPr id="1028" name="Picture 4" descr="Dresscode sportlich-elegant: Mode Hits in 2021 - 110 inspirierende Bild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74" y="419096"/>
              <a:ext cx="1777028" cy="308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hteck 10"/>
            <p:cNvSpPr/>
            <p:nvPr/>
          </p:nvSpPr>
          <p:spPr>
            <a:xfrm>
              <a:off x="382774" y="395207"/>
              <a:ext cx="1777028" cy="4937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Abgerundetes Rechteck 1"/>
          <p:cNvSpPr/>
          <p:nvPr/>
        </p:nvSpPr>
        <p:spPr>
          <a:xfrm>
            <a:off x="343467" y="1497691"/>
            <a:ext cx="1957387" cy="357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Lässig für Ihn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Wolkenförmige Legende 8"/>
          <p:cNvSpPr/>
          <p:nvPr/>
        </p:nvSpPr>
        <p:spPr>
          <a:xfrm>
            <a:off x="86474" y="268308"/>
            <a:ext cx="2784686" cy="1206708"/>
          </a:xfrm>
          <a:prstGeom prst="cloudCallout">
            <a:avLst>
              <a:gd name="adj1" fmla="val 61136"/>
              <a:gd name="adj2" fmla="val 90050"/>
            </a:avLst>
          </a:prstGeom>
          <a:solidFill>
            <a:srgbClr val="A3CEE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 geht das …</a:t>
            </a: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6" name="Picture 12" descr="Kleidung und Karriere: Wie euch das richtige Outfit im Job weiterbringt -  Business Insid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23" y="3158051"/>
            <a:ext cx="4039182" cy="315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bgerundetes Rechteck 14"/>
          <p:cNvSpPr/>
          <p:nvPr/>
        </p:nvSpPr>
        <p:spPr>
          <a:xfrm>
            <a:off x="7912826" y="5483125"/>
            <a:ext cx="2665218" cy="357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Lässig für Sie und Ihn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8351865" y="183728"/>
            <a:ext cx="2665218" cy="357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Lässig für Sie und Ihn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42" name="Picture 18" descr="Damen-Bekleidung für abwechslungsreiche Outfits | s.Oli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536" y="747433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Abgerundetes Rechteck 36"/>
          <p:cNvSpPr/>
          <p:nvPr/>
        </p:nvSpPr>
        <p:spPr>
          <a:xfrm>
            <a:off x="3125023" y="798927"/>
            <a:ext cx="1957387" cy="357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Jeans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305466" y="5031626"/>
            <a:ext cx="1957387" cy="3571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sportlich</a:t>
            </a:r>
            <a:endParaRPr lang="de-DE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  <p:bldP spid="2" grpId="0" animBg="1"/>
      <p:bldP spid="9" grpId="0" animBg="1"/>
      <p:bldP spid="15" grpId="0" animBg="1"/>
      <p:bldP spid="34" grpId="0" animBg="1"/>
      <p:bldP spid="37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Wolkenförmige Legende 2"/>
          <p:cNvSpPr/>
          <p:nvPr/>
        </p:nvSpPr>
        <p:spPr>
          <a:xfrm>
            <a:off x="171390" y="391516"/>
            <a:ext cx="3815397" cy="2741586"/>
          </a:xfrm>
          <a:prstGeom prst="cloudCallout">
            <a:avLst>
              <a:gd name="adj1" fmla="val 88104"/>
              <a:gd name="adj2" fmla="val -6413"/>
            </a:avLst>
          </a:prstGeom>
          <a:solidFill>
            <a:srgbClr val="A3CEE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In geschlossenen Räumen trägt man keine…</a:t>
            </a: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BASECAP HEIMAT ALLBLACK KIDS - WNSTR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452" y="2450740"/>
            <a:ext cx="2600385" cy="390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bgerundetes Rechteck 23"/>
          <p:cNvSpPr/>
          <p:nvPr/>
        </p:nvSpPr>
        <p:spPr>
          <a:xfrm>
            <a:off x="4669163" y="2274587"/>
            <a:ext cx="2628900" cy="35230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/>
              <a:t>Basecaps</a:t>
            </a:r>
            <a:endParaRPr lang="de-DE" dirty="0"/>
          </a:p>
        </p:txBody>
      </p:sp>
      <p:pic>
        <p:nvPicPr>
          <p:cNvPr id="1030" name="Picture 6" descr="Kostenloses Schnittmuster: Beanie LeHip - Snaply Magaz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440" y="878556"/>
            <a:ext cx="3025404" cy="30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bgerundetes Rechteck 18"/>
          <p:cNvSpPr/>
          <p:nvPr/>
        </p:nvSpPr>
        <p:spPr>
          <a:xfrm>
            <a:off x="6864242" y="702403"/>
            <a:ext cx="2628900" cy="35230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Mützen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24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88" y="2395074"/>
            <a:ext cx="3772884" cy="258950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295" y="1971078"/>
            <a:ext cx="4324847" cy="241386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360" y="4384946"/>
            <a:ext cx="3345657" cy="2226383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Wolkenförmige Legende 14"/>
          <p:cNvSpPr/>
          <p:nvPr/>
        </p:nvSpPr>
        <p:spPr>
          <a:xfrm>
            <a:off x="292892" y="637276"/>
            <a:ext cx="3721896" cy="1538506"/>
          </a:xfrm>
          <a:prstGeom prst="cloudCallout">
            <a:avLst>
              <a:gd name="adj1" fmla="val 55956"/>
              <a:gd name="adj2" fmla="val 63429"/>
            </a:avLst>
          </a:prstGeom>
          <a:solidFill>
            <a:srgbClr val="A3CEE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Denken Sie auch daran…</a:t>
            </a:r>
            <a:endParaRPr lang="de-DE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8389794" y="2610530"/>
            <a:ext cx="3389710" cy="6172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Vermeiden von Körpergerüchen, </a:t>
            </a:r>
            <a:endParaRPr lang="de-DE" sz="2000" dirty="0"/>
          </a:p>
        </p:txBody>
      </p:sp>
      <p:sp>
        <p:nvSpPr>
          <p:cNvPr id="3" name="AutoShape 2" descr="Faire Mode für Kinder: Es gibt keine saubere Kleidung | kiz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6" name="Abgerundetes Rechteck 15"/>
          <p:cNvSpPr/>
          <p:nvPr/>
        </p:nvSpPr>
        <p:spPr>
          <a:xfrm>
            <a:off x="1770333" y="4367369"/>
            <a:ext cx="3389710" cy="6172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saubere und ordentliche Kleidung</a:t>
            </a:r>
            <a:endParaRPr lang="de-DE" sz="2000" dirty="0"/>
          </a:p>
        </p:txBody>
      </p:sp>
      <p:sp>
        <p:nvSpPr>
          <p:cNvPr id="6" name="Abgerundetes Rechteck 5"/>
          <p:cNvSpPr/>
          <p:nvPr/>
        </p:nvSpPr>
        <p:spPr>
          <a:xfrm>
            <a:off x="3288506" y="233145"/>
            <a:ext cx="5614987" cy="60007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Knigge Kurs  - Kleiderordnung</a:t>
            </a:r>
            <a:endParaRPr lang="de-DE" sz="2800" b="1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617" y="4148062"/>
            <a:ext cx="4256490" cy="2383634"/>
          </a:xfrm>
          <a:prstGeom prst="rect">
            <a:avLst/>
          </a:prstGeom>
        </p:spPr>
      </p:pic>
      <p:sp>
        <p:nvSpPr>
          <p:cNvPr id="17" name="Abgerundetes Rechteck 16"/>
          <p:cNvSpPr/>
          <p:nvPr/>
        </p:nvSpPr>
        <p:spPr>
          <a:xfrm>
            <a:off x="4752753" y="5594424"/>
            <a:ext cx="3389710" cy="6172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/>
              <a:t>Körperhygiene</a:t>
            </a:r>
            <a:endParaRPr lang="de-DE" sz="20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8934" y="1454"/>
            <a:ext cx="2476637" cy="2476637"/>
          </a:xfrm>
          <a:prstGeom prst="rect">
            <a:avLst/>
          </a:prstGeom>
        </p:spPr>
      </p:pic>
      <p:sp>
        <p:nvSpPr>
          <p:cNvPr id="21" name="Abgerundetes Rechteck 20"/>
          <p:cNvSpPr/>
          <p:nvPr/>
        </p:nvSpPr>
        <p:spPr>
          <a:xfrm>
            <a:off x="6798217" y="992125"/>
            <a:ext cx="3389710" cy="6172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n</a:t>
            </a:r>
            <a:r>
              <a:rPr lang="de-DE" sz="2000" dirty="0" smtClean="0"/>
              <a:t>icht zu viel Parfüm auftragen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691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6" grpId="0" animBg="1"/>
      <p:bldP spid="1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10198229" y="6551736"/>
            <a:ext cx="1993771" cy="3062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KG-Ref.AF Carus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Gefaltete Ecke 6"/>
          <p:cNvSpPr/>
          <p:nvPr/>
        </p:nvSpPr>
        <p:spPr>
          <a:xfrm rot="304404">
            <a:off x="692313" y="631004"/>
            <a:ext cx="2305055" cy="2091785"/>
          </a:xfrm>
          <a:prstGeom prst="foldedCorner">
            <a:avLst/>
          </a:prstGeom>
          <a:solidFill>
            <a:srgbClr val="E9DA6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de-DE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Auch das ist wichtig!!</a:t>
            </a:r>
            <a:endParaRPr lang="de-DE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3288506" y="233145"/>
            <a:ext cx="5614987" cy="60007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Knigge Kurs  - Kleiderordnung</a:t>
            </a:r>
            <a:endParaRPr lang="de-DE" sz="2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901" y="1557338"/>
            <a:ext cx="2843213" cy="2843213"/>
          </a:xfrm>
          <a:prstGeom prst="rect">
            <a:avLst/>
          </a:prstGeom>
        </p:spPr>
      </p:pic>
      <p:sp>
        <p:nvSpPr>
          <p:cNvPr id="3" name="Abgerundetes Rechteck 2"/>
          <p:cNvSpPr/>
          <p:nvPr/>
        </p:nvSpPr>
        <p:spPr>
          <a:xfrm>
            <a:off x="1173955" y="3111104"/>
            <a:ext cx="7729538" cy="25788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smtClean="0"/>
              <a:t>Als </a:t>
            </a:r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Beamter</a:t>
            </a:r>
            <a:r>
              <a:rPr lang="de-DE" sz="3200" dirty="0" smtClean="0"/>
              <a:t> sollen Sie </a:t>
            </a:r>
            <a:r>
              <a:rPr lang="de-D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neutral</a:t>
            </a:r>
            <a:r>
              <a:rPr lang="de-DE" sz="3200" dirty="0" smtClean="0"/>
              <a:t> erscheinen!</a:t>
            </a:r>
          </a:p>
          <a:p>
            <a:pPr algn="ctr"/>
            <a:r>
              <a:rPr lang="de-DE" sz="3200" dirty="0" smtClean="0"/>
              <a:t>Darum ist das, sichtbare Tragen, von religiösen Zeichen nicht erwünscht.</a:t>
            </a:r>
          </a:p>
          <a:p>
            <a:pPr algn="ctr"/>
            <a:r>
              <a:rPr lang="de-DE" sz="3200" dirty="0" smtClean="0"/>
              <a:t>Auch sichtbare politische Symbole sollen Sie vermeiden.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2951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Breitbild</PresentationFormat>
  <Paragraphs>54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MV Boli</vt:lpstr>
      <vt:lpstr>Times New Roman</vt:lpstr>
      <vt:lpstr>Zilla Slab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ITDZ-Berlin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Carus, Natascha</dc:creator>
  <cp:lastModifiedBy>Carus, Natascha</cp:lastModifiedBy>
  <cp:revision>30</cp:revision>
  <dcterms:created xsi:type="dcterms:W3CDTF">2024-07-19T09:42:48Z</dcterms:created>
  <dcterms:modified xsi:type="dcterms:W3CDTF">2024-08-05T08:03:41Z</dcterms:modified>
</cp:coreProperties>
</file>