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162" y="90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D17F9-FC6F-496C-A800-D238553E0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6F4CCA-DA36-476F-907E-328E80560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6AB541-2557-4470-BA14-38D2878BE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3E964F-61D8-4DC0-8837-01690285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99E3B6-878E-4033-8E31-9CC128EC0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34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1343B-5206-4CC9-BEE3-943255AE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4617EC8-2B09-4F9D-B5A1-A2B99FAEF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541D5C-37CD-4094-BDFE-7942B80A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B8FA8D-3073-4335-9987-483C5F4A8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25683C-CD0A-4B95-8680-0781C0997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60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EC5F252-2992-46B7-B573-06E91B3C7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66CF43-4421-421B-9A8F-D2B97C215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6D4E1D-8F5D-4CF8-82D2-85B33FA72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F39A26-D13A-4400-AED1-DF55ABB05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7705AF-B78D-4A09-9BD3-92BFEB5C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02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E2EC5-48A2-4F56-8A0C-56C3FB35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901CF8-7A62-49CD-A741-5207140D9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849245-9A67-4D31-BB05-053F9518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D8DB57-3C5F-49D6-A8A5-841694B4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783A83-3CB0-428D-B007-87DED164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2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D0E3B-74D4-47B0-9A53-3342146B6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97932F-5B50-4341-A7B2-802EB64CA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20A949-A9D3-4A30-953C-7F119BBE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E93653-3613-4A8A-8E89-5F9FE6FE2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721F8D-F1B6-46D0-90A0-1A666C62F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68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73C9ED-89CE-4C68-A498-AD09BD43D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070962-D92E-42D1-8224-90A335555D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F116D5-012D-4226-BA75-56D50D1EB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AA66F6-F21A-4480-8ACE-136A79664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85DAFB-9FB9-4316-9172-C2FBEB85E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8BEBDC-00BE-4C6D-BDDF-42428E3D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29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1184C-5F8F-4377-85AD-C3433099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3F3FAD-DD5D-416A-B8FD-F7C1A937E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DF30C5-EB2C-4AD2-9E85-AB7EBB0DB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1370E74-437F-4A38-B67D-E1719BF93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4288219-BDBB-4D92-A8A6-2CB2E2451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9A552D0-243F-444B-92FC-9A7B13B88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FB86493-0D26-45C3-BE1F-FF098CDD9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F1185C9-758B-4926-A509-DA098D86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94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8138C-1993-4A5D-837E-0B775F14F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8A3D88E-3944-4D4A-8ACF-F2D27F1F5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1CB50F-A4EB-4E90-8CF3-AAD83F53C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F128F0-4191-4048-AA34-9A35E5D00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132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0C0AD7-7DDE-48A9-BDF3-181726979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BBF7D6A-F87B-440F-A50B-E9ACC9F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5247CF-D0F8-45D1-9AB4-D766B5ECE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4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DA2DD-85AF-47F4-B6B6-5203CC9B7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FDDDE6-5CF3-4389-80EA-F14C5E72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829E6E0-D054-4DE0-BC8B-CCE8C2B04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9DDD2C-47EE-4296-842C-9761150B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14C211-2C2D-4EFC-BD74-48DB7471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E187C5-0B5D-4CA1-B0DE-B6304B19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1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459410-A12F-46B2-B8CF-8BEA4C098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64A7637-FF37-4F45-BB11-9A24829230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5F4AE9-539B-46A5-86F6-F3A5B8DC5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733F17-F0E5-4341-B020-DD9F9DF8F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06.01.2025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54DA66-955E-4B31-B894-91327F72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E8FD1A-4A11-42B3-8C1B-1175271D1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20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323CEA1-0EB8-4EDF-998B-2A3329BF6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659617-B1C1-4541-99CA-8A6347285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C2F94D-DEE6-4EBD-A580-6A7BA59BF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81235-19C1-4E0E-A222-AF852201EB24}" type="datetimeFigureOut">
              <a:rPr lang="de-DE" smtClean="0"/>
              <a:t>06.01.2025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FA43B8-7347-47A2-84A1-36F6FD581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551DDF-2344-4F46-A6CF-54E125B7C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22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hteck 99">
            <a:extLst>
              <a:ext uri="{FF2B5EF4-FFF2-40B4-BE49-F238E27FC236}">
                <a16:creationId xmlns:a16="http://schemas.microsoft.com/office/drawing/2014/main" id="{4828BD32-48E2-4216-830E-17526FF96D23}"/>
              </a:ext>
            </a:extLst>
          </p:cNvPr>
          <p:cNvSpPr/>
          <p:nvPr/>
        </p:nvSpPr>
        <p:spPr>
          <a:xfrm>
            <a:off x="6675709" y="4383386"/>
            <a:ext cx="3926977" cy="126512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9" name="Rechteck 98">
            <a:extLst>
              <a:ext uri="{FF2B5EF4-FFF2-40B4-BE49-F238E27FC236}">
                <a16:creationId xmlns:a16="http://schemas.microsoft.com/office/drawing/2014/main" id="{15E350F9-1509-442C-BAD0-45AED09702FB}"/>
              </a:ext>
            </a:extLst>
          </p:cNvPr>
          <p:cNvSpPr/>
          <p:nvPr/>
        </p:nvSpPr>
        <p:spPr>
          <a:xfrm>
            <a:off x="3486127" y="4386668"/>
            <a:ext cx="3151846" cy="126512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344BF2D6-8DEF-4EA1-AFE3-3FD0FFE90952}"/>
              </a:ext>
            </a:extLst>
          </p:cNvPr>
          <p:cNvSpPr/>
          <p:nvPr/>
        </p:nvSpPr>
        <p:spPr>
          <a:xfrm>
            <a:off x="228601" y="4406570"/>
            <a:ext cx="3151846" cy="126512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1077401">
            <a:off x="10259816" y="19519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A5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B0108ECB-9307-4B94-A790-2A3D0323DDA2}"/>
              </a:ext>
            </a:extLst>
          </p:cNvPr>
          <p:cNvGrpSpPr/>
          <p:nvPr/>
        </p:nvGrpSpPr>
        <p:grpSpPr>
          <a:xfrm>
            <a:off x="324052" y="998689"/>
            <a:ext cx="2838696" cy="1021976"/>
            <a:chOff x="324052" y="998689"/>
            <a:chExt cx="2838696" cy="1021976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8BA8D3CE-5608-455C-8920-2D81AE4E40E7}"/>
                </a:ext>
              </a:extLst>
            </p:cNvPr>
            <p:cNvGrpSpPr/>
            <p:nvPr/>
          </p:nvGrpSpPr>
          <p:grpSpPr>
            <a:xfrm>
              <a:off x="324052" y="998689"/>
              <a:ext cx="2838696" cy="1021976"/>
              <a:chOff x="570156" y="1366221"/>
              <a:chExt cx="4432150" cy="1021976"/>
            </a:xfrm>
          </p:grpSpPr>
          <p:sp>
            <p:nvSpPr>
              <p:cNvPr id="3" name="Rechteck 2">
                <a:extLst>
                  <a:ext uri="{FF2B5EF4-FFF2-40B4-BE49-F238E27FC236}">
                    <a16:creationId xmlns:a16="http://schemas.microsoft.com/office/drawing/2014/main" id="{5208F195-D150-4CA8-90DB-ECD1DE998ED2}"/>
                  </a:ext>
                </a:extLst>
              </p:cNvPr>
              <p:cNvSpPr/>
              <p:nvPr/>
            </p:nvSpPr>
            <p:spPr>
              <a:xfrm>
                <a:off x="570156" y="1366221"/>
                <a:ext cx="4432150" cy="1021976"/>
              </a:xfrm>
              <a:prstGeom prst="rect">
                <a:avLst/>
              </a:prstGeom>
              <a:solidFill>
                <a:srgbClr val="C0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2000"/>
              </a:p>
            </p:txBody>
          </p:sp>
          <p:sp>
            <p:nvSpPr>
              <p:cNvPr id="4" name="Rechteck 3">
                <a:extLst>
                  <a:ext uri="{FF2B5EF4-FFF2-40B4-BE49-F238E27FC236}">
                    <a16:creationId xmlns:a16="http://schemas.microsoft.com/office/drawing/2014/main" id="{B2F26F85-88B9-43E9-BA19-188D85ECA05C}"/>
                  </a:ext>
                </a:extLst>
              </p:cNvPr>
              <p:cNvSpPr/>
              <p:nvPr/>
            </p:nvSpPr>
            <p:spPr>
              <a:xfrm>
                <a:off x="774552" y="1538345"/>
                <a:ext cx="4001844" cy="6992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000" dirty="0">
                    <a:solidFill>
                      <a:schemeClr val="tx1"/>
                    </a:solidFill>
                  </a:rPr>
                  <a:t>Ehesachen</a:t>
                </a:r>
              </a:p>
            </p:txBody>
          </p:sp>
        </p:grp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1596ED7A-B007-4987-A1EF-AF56D12CC813}"/>
                </a:ext>
              </a:extLst>
            </p:cNvPr>
            <p:cNvSpPr/>
            <p:nvPr/>
          </p:nvSpPr>
          <p:spPr>
            <a:xfrm>
              <a:off x="465738" y="1652067"/>
              <a:ext cx="223428" cy="21586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>
                  <a:solidFill>
                    <a:schemeClr val="tx1"/>
                  </a:solidFill>
                </a:rPr>
                <a:t>1</a:t>
              </a:r>
            </a:p>
          </p:txBody>
        </p:sp>
      </p:grpSp>
      <p:grpSp>
        <p:nvGrpSpPr>
          <p:cNvPr id="49" name="Gruppieren 48">
            <a:extLst>
              <a:ext uri="{FF2B5EF4-FFF2-40B4-BE49-F238E27FC236}">
                <a16:creationId xmlns:a16="http://schemas.microsoft.com/office/drawing/2014/main" id="{A2011EE9-00EC-4F9F-BF47-87E155898C58}"/>
              </a:ext>
            </a:extLst>
          </p:cNvPr>
          <p:cNvGrpSpPr/>
          <p:nvPr/>
        </p:nvGrpSpPr>
        <p:grpSpPr>
          <a:xfrm>
            <a:off x="3355216" y="1020185"/>
            <a:ext cx="2838696" cy="1021976"/>
            <a:chOff x="324052" y="998689"/>
            <a:chExt cx="2838696" cy="1021976"/>
          </a:xfrm>
        </p:grpSpPr>
        <p:grpSp>
          <p:nvGrpSpPr>
            <p:cNvPr id="50" name="Gruppieren 49">
              <a:extLst>
                <a:ext uri="{FF2B5EF4-FFF2-40B4-BE49-F238E27FC236}">
                  <a16:creationId xmlns:a16="http://schemas.microsoft.com/office/drawing/2014/main" id="{681E6F76-B8FD-4D71-9F1E-9E5B05250B24}"/>
                </a:ext>
              </a:extLst>
            </p:cNvPr>
            <p:cNvGrpSpPr/>
            <p:nvPr/>
          </p:nvGrpSpPr>
          <p:grpSpPr>
            <a:xfrm>
              <a:off x="324052" y="998689"/>
              <a:ext cx="2838696" cy="1021976"/>
              <a:chOff x="570156" y="1366221"/>
              <a:chExt cx="4432150" cy="1021976"/>
            </a:xfrm>
          </p:grpSpPr>
          <p:sp>
            <p:nvSpPr>
              <p:cNvPr id="52" name="Rechteck 51">
                <a:extLst>
                  <a:ext uri="{FF2B5EF4-FFF2-40B4-BE49-F238E27FC236}">
                    <a16:creationId xmlns:a16="http://schemas.microsoft.com/office/drawing/2014/main" id="{3279D504-4A56-4552-9BFE-52C50F982807}"/>
                  </a:ext>
                </a:extLst>
              </p:cNvPr>
              <p:cNvSpPr/>
              <p:nvPr/>
            </p:nvSpPr>
            <p:spPr>
              <a:xfrm>
                <a:off x="570156" y="1366221"/>
                <a:ext cx="4432150" cy="102197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2000"/>
              </a:p>
            </p:txBody>
          </p:sp>
          <p:sp>
            <p:nvSpPr>
              <p:cNvPr id="53" name="Rechteck 52">
                <a:extLst>
                  <a:ext uri="{FF2B5EF4-FFF2-40B4-BE49-F238E27FC236}">
                    <a16:creationId xmlns:a16="http://schemas.microsoft.com/office/drawing/2014/main" id="{7BEA7872-3700-4D2B-A3F5-1A9AE2FBF580}"/>
                  </a:ext>
                </a:extLst>
              </p:cNvPr>
              <p:cNvSpPr/>
              <p:nvPr/>
            </p:nvSpPr>
            <p:spPr>
              <a:xfrm>
                <a:off x="774552" y="1538345"/>
                <a:ext cx="4001844" cy="6992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000" dirty="0">
                    <a:solidFill>
                      <a:schemeClr val="tx1"/>
                    </a:solidFill>
                  </a:rPr>
                  <a:t>Kindschaftssachen</a:t>
                </a:r>
              </a:p>
            </p:txBody>
          </p:sp>
        </p:grpSp>
        <p:sp>
          <p:nvSpPr>
            <p:cNvPr id="51" name="Rechteck 50">
              <a:extLst>
                <a:ext uri="{FF2B5EF4-FFF2-40B4-BE49-F238E27FC236}">
                  <a16:creationId xmlns:a16="http://schemas.microsoft.com/office/drawing/2014/main" id="{EAE8CE7F-8292-412E-8B93-3397B128EFFD}"/>
                </a:ext>
              </a:extLst>
            </p:cNvPr>
            <p:cNvSpPr/>
            <p:nvPr/>
          </p:nvSpPr>
          <p:spPr>
            <a:xfrm>
              <a:off x="465738" y="1652067"/>
              <a:ext cx="223428" cy="21586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>
                  <a:solidFill>
                    <a:schemeClr val="tx1"/>
                  </a:solidFill>
                </a:rPr>
                <a:t>2</a:t>
              </a:r>
            </a:p>
          </p:txBody>
        </p:sp>
      </p:grpSp>
      <p:grpSp>
        <p:nvGrpSpPr>
          <p:cNvPr id="54" name="Gruppieren 53">
            <a:extLst>
              <a:ext uri="{FF2B5EF4-FFF2-40B4-BE49-F238E27FC236}">
                <a16:creationId xmlns:a16="http://schemas.microsoft.com/office/drawing/2014/main" id="{FF32694F-A6F8-46DE-AB65-B7E9AC25BD62}"/>
              </a:ext>
            </a:extLst>
          </p:cNvPr>
          <p:cNvGrpSpPr/>
          <p:nvPr/>
        </p:nvGrpSpPr>
        <p:grpSpPr>
          <a:xfrm>
            <a:off x="6534024" y="1042603"/>
            <a:ext cx="2838696" cy="1021976"/>
            <a:chOff x="324052" y="998689"/>
            <a:chExt cx="2838696" cy="1021976"/>
          </a:xfrm>
        </p:grpSpPr>
        <p:grpSp>
          <p:nvGrpSpPr>
            <p:cNvPr id="55" name="Gruppieren 54">
              <a:extLst>
                <a:ext uri="{FF2B5EF4-FFF2-40B4-BE49-F238E27FC236}">
                  <a16:creationId xmlns:a16="http://schemas.microsoft.com/office/drawing/2014/main" id="{7CA7EDFA-4822-4153-AC16-6BEA0726E8FA}"/>
                </a:ext>
              </a:extLst>
            </p:cNvPr>
            <p:cNvGrpSpPr/>
            <p:nvPr/>
          </p:nvGrpSpPr>
          <p:grpSpPr>
            <a:xfrm>
              <a:off x="324052" y="998689"/>
              <a:ext cx="2838696" cy="1021976"/>
              <a:chOff x="570156" y="1366221"/>
              <a:chExt cx="4432150" cy="1021976"/>
            </a:xfrm>
          </p:grpSpPr>
          <p:sp>
            <p:nvSpPr>
              <p:cNvPr id="57" name="Rechteck 56">
                <a:extLst>
                  <a:ext uri="{FF2B5EF4-FFF2-40B4-BE49-F238E27FC236}">
                    <a16:creationId xmlns:a16="http://schemas.microsoft.com/office/drawing/2014/main" id="{96CC109E-0DCB-4159-B87D-CB1C97AEDE35}"/>
                  </a:ext>
                </a:extLst>
              </p:cNvPr>
              <p:cNvSpPr/>
              <p:nvPr/>
            </p:nvSpPr>
            <p:spPr>
              <a:xfrm>
                <a:off x="570156" y="1366221"/>
                <a:ext cx="4432150" cy="102197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2000"/>
              </a:p>
            </p:txBody>
          </p:sp>
          <p:sp>
            <p:nvSpPr>
              <p:cNvPr id="58" name="Rechteck 57">
                <a:extLst>
                  <a:ext uri="{FF2B5EF4-FFF2-40B4-BE49-F238E27FC236}">
                    <a16:creationId xmlns:a16="http://schemas.microsoft.com/office/drawing/2014/main" id="{9264F80B-FA9D-48D0-9310-29FA6A6BE9A5}"/>
                  </a:ext>
                </a:extLst>
              </p:cNvPr>
              <p:cNvSpPr/>
              <p:nvPr/>
            </p:nvSpPr>
            <p:spPr>
              <a:xfrm>
                <a:off x="774552" y="1538345"/>
                <a:ext cx="4001844" cy="6992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000" dirty="0">
                    <a:solidFill>
                      <a:schemeClr val="tx1"/>
                    </a:solidFill>
                  </a:rPr>
                  <a:t>Abstammungssachen</a:t>
                </a:r>
              </a:p>
            </p:txBody>
          </p:sp>
        </p:grp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55BF5A3F-CB0F-455F-9D61-66B3EDD42048}"/>
                </a:ext>
              </a:extLst>
            </p:cNvPr>
            <p:cNvSpPr/>
            <p:nvPr/>
          </p:nvSpPr>
          <p:spPr>
            <a:xfrm>
              <a:off x="465738" y="1652067"/>
              <a:ext cx="223428" cy="21586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>
                  <a:solidFill>
                    <a:schemeClr val="tx1"/>
                  </a:solidFill>
                </a:rPr>
                <a:t>3</a:t>
              </a:r>
            </a:p>
          </p:txBody>
        </p:sp>
      </p:grpSp>
      <p:grpSp>
        <p:nvGrpSpPr>
          <p:cNvPr id="59" name="Gruppieren 58">
            <a:extLst>
              <a:ext uri="{FF2B5EF4-FFF2-40B4-BE49-F238E27FC236}">
                <a16:creationId xmlns:a16="http://schemas.microsoft.com/office/drawing/2014/main" id="{12636E52-F635-4051-AEEC-C82451E877E6}"/>
              </a:ext>
            </a:extLst>
          </p:cNvPr>
          <p:cNvGrpSpPr/>
          <p:nvPr/>
        </p:nvGrpSpPr>
        <p:grpSpPr>
          <a:xfrm>
            <a:off x="344245" y="2172315"/>
            <a:ext cx="2838696" cy="1021976"/>
            <a:chOff x="324052" y="998689"/>
            <a:chExt cx="2838696" cy="1021976"/>
          </a:xfrm>
        </p:grpSpPr>
        <p:grpSp>
          <p:nvGrpSpPr>
            <p:cNvPr id="60" name="Gruppieren 59">
              <a:extLst>
                <a:ext uri="{FF2B5EF4-FFF2-40B4-BE49-F238E27FC236}">
                  <a16:creationId xmlns:a16="http://schemas.microsoft.com/office/drawing/2014/main" id="{E9E4C004-15EC-4094-9085-8CC37AD1B640}"/>
                </a:ext>
              </a:extLst>
            </p:cNvPr>
            <p:cNvGrpSpPr/>
            <p:nvPr/>
          </p:nvGrpSpPr>
          <p:grpSpPr>
            <a:xfrm>
              <a:off x="324052" y="998689"/>
              <a:ext cx="2838696" cy="1021976"/>
              <a:chOff x="570156" y="1366221"/>
              <a:chExt cx="4432150" cy="1021976"/>
            </a:xfrm>
          </p:grpSpPr>
          <p:sp>
            <p:nvSpPr>
              <p:cNvPr id="62" name="Rechteck 61">
                <a:extLst>
                  <a:ext uri="{FF2B5EF4-FFF2-40B4-BE49-F238E27FC236}">
                    <a16:creationId xmlns:a16="http://schemas.microsoft.com/office/drawing/2014/main" id="{9FDAAF32-1C04-4133-9227-F56C88847186}"/>
                  </a:ext>
                </a:extLst>
              </p:cNvPr>
              <p:cNvSpPr/>
              <p:nvPr/>
            </p:nvSpPr>
            <p:spPr>
              <a:xfrm>
                <a:off x="570156" y="1366221"/>
                <a:ext cx="4432150" cy="102197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2000"/>
              </a:p>
            </p:txBody>
          </p:sp>
          <p:sp>
            <p:nvSpPr>
              <p:cNvPr id="63" name="Rechteck 62">
                <a:extLst>
                  <a:ext uri="{FF2B5EF4-FFF2-40B4-BE49-F238E27FC236}">
                    <a16:creationId xmlns:a16="http://schemas.microsoft.com/office/drawing/2014/main" id="{D8CC49B1-2665-46B5-892B-5B075C7C308C}"/>
                  </a:ext>
                </a:extLst>
              </p:cNvPr>
              <p:cNvSpPr/>
              <p:nvPr/>
            </p:nvSpPr>
            <p:spPr>
              <a:xfrm>
                <a:off x="774552" y="1538345"/>
                <a:ext cx="4001844" cy="6992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000" dirty="0">
                    <a:solidFill>
                      <a:schemeClr val="tx1"/>
                    </a:solidFill>
                  </a:rPr>
                  <a:t>Adoptionssachen</a:t>
                </a:r>
              </a:p>
            </p:txBody>
          </p:sp>
        </p:grpSp>
        <p:sp>
          <p:nvSpPr>
            <p:cNvPr id="61" name="Rechteck 60">
              <a:extLst>
                <a:ext uri="{FF2B5EF4-FFF2-40B4-BE49-F238E27FC236}">
                  <a16:creationId xmlns:a16="http://schemas.microsoft.com/office/drawing/2014/main" id="{E1E4DB4E-14B2-4F5D-946B-9E695E10BC96}"/>
                </a:ext>
              </a:extLst>
            </p:cNvPr>
            <p:cNvSpPr/>
            <p:nvPr/>
          </p:nvSpPr>
          <p:spPr>
            <a:xfrm>
              <a:off x="465738" y="1652067"/>
              <a:ext cx="223428" cy="21586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>
                  <a:solidFill>
                    <a:schemeClr val="tx1"/>
                  </a:solidFill>
                </a:rPr>
                <a:t>4</a:t>
              </a:r>
            </a:p>
          </p:txBody>
        </p:sp>
      </p:grpSp>
      <p:grpSp>
        <p:nvGrpSpPr>
          <p:cNvPr id="64" name="Gruppieren 63">
            <a:extLst>
              <a:ext uri="{FF2B5EF4-FFF2-40B4-BE49-F238E27FC236}">
                <a16:creationId xmlns:a16="http://schemas.microsoft.com/office/drawing/2014/main" id="{B2F6649C-CEAC-4482-831E-99A149B3D882}"/>
              </a:ext>
            </a:extLst>
          </p:cNvPr>
          <p:cNvGrpSpPr/>
          <p:nvPr/>
        </p:nvGrpSpPr>
        <p:grpSpPr>
          <a:xfrm>
            <a:off x="3721858" y="2152828"/>
            <a:ext cx="5287203" cy="1021976"/>
            <a:chOff x="324052" y="998689"/>
            <a:chExt cx="2838696" cy="1021976"/>
          </a:xfrm>
        </p:grpSpPr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5A78368D-F1F6-4AA4-961B-17B3E14D8A7D}"/>
                </a:ext>
              </a:extLst>
            </p:cNvPr>
            <p:cNvGrpSpPr/>
            <p:nvPr/>
          </p:nvGrpSpPr>
          <p:grpSpPr>
            <a:xfrm>
              <a:off x="324052" y="998689"/>
              <a:ext cx="2838696" cy="1021976"/>
              <a:chOff x="570156" y="1366221"/>
              <a:chExt cx="4432150" cy="1021976"/>
            </a:xfrm>
          </p:grpSpPr>
          <p:sp>
            <p:nvSpPr>
              <p:cNvPr id="67" name="Rechteck 66">
                <a:extLst>
                  <a:ext uri="{FF2B5EF4-FFF2-40B4-BE49-F238E27FC236}">
                    <a16:creationId xmlns:a16="http://schemas.microsoft.com/office/drawing/2014/main" id="{EDD96A57-4748-4993-A4A7-87572506675F}"/>
                  </a:ext>
                </a:extLst>
              </p:cNvPr>
              <p:cNvSpPr/>
              <p:nvPr/>
            </p:nvSpPr>
            <p:spPr>
              <a:xfrm>
                <a:off x="570156" y="1366221"/>
                <a:ext cx="4432150" cy="102197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2000"/>
              </a:p>
            </p:txBody>
          </p:sp>
          <p:sp>
            <p:nvSpPr>
              <p:cNvPr id="68" name="Rechteck 67">
                <a:extLst>
                  <a:ext uri="{FF2B5EF4-FFF2-40B4-BE49-F238E27FC236}">
                    <a16:creationId xmlns:a16="http://schemas.microsoft.com/office/drawing/2014/main" id="{55DC837C-446A-45FB-B0F0-4291892E43AD}"/>
                  </a:ext>
                </a:extLst>
              </p:cNvPr>
              <p:cNvSpPr/>
              <p:nvPr/>
            </p:nvSpPr>
            <p:spPr>
              <a:xfrm>
                <a:off x="774552" y="1538345"/>
                <a:ext cx="4001844" cy="6992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000" dirty="0">
                    <a:solidFill>
                      <a:schemeClr val="tx1"/>
                    </a:solidFill>
                  </a:rPr>
                  <a:t>Ehewohnungs- und Haushaltssachen</a:t>
                </a:r>
              </a:p>
            </p:txBody>
          </p:sp>
        </p:grpSp>
        <p:sp>
          <p:nvSpPr>
            <p:cNvPr id="66" name="Rechteck 65">
              <a:extLst>
                <a:ext uri="{FF2B5EF4-FFF2-40B4-BE49-F238E27FC236}">
                  <a16:creationId xmlns:a16="http://schemas.microsoft.com/office/drawing/2014/main" id="{7E8A71F4-7CE6-4AE4-915D-DE1A0071F45D}"/>
                </a:ext>
              </a:extLst>
            </p:cNvPr>
            <p:cNvSpPr/>
            <p:nvPr/>
          </p:nvSpPr>
          <p:spPr>
            <a:xfrm>
              <a:off x="454963" y="1654195"/>
              <a:ext cx="131298" cy="21586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>
                  <a:solidFill>
                    <a:schemeClr val="tx1"/>
                  </a:solidFill>
                </a:rPr>
                <a:t>5</a:t>
              </a:r>
            </a:p>
          </p:txBody>
        </p:sp>
      </p:grpSp>
      <p:grpSp>
        <p:nvGrpSpPr>
          <p:cNvPr id="69" name="Gruppieren 68">
            <a:extLst>
              <a:ext uri="{FF2B5EF4-FFF2-40B4-BE49-F238E27FC236}">
                <a16:creationId xmlns:a16="http://schemas.microsoft.com/office/drawing/2014/main" id="{0047E8F8-94DA-4A12-9B74-7F85A5FA9B3D}"/>
              </a:ext>
            </a:extLst>
          </p:cNvPr>
          <p:cNvGrpSpPr/>
          <p:nvPr/>
        </p:nvGrpSpPr>
        <p:grpSpPr>
          <a:xfrm>
            <a:off x="351954" y="3345941"/>
            <a:ext cx="2838696" cy="1021976"/>
            <a:chOff x="324052" y="998689"/>
            <a:chExt cx="2838696" cy="1021976"/>
          </a:xfrm>
        </p:grpSpPr>
        <p:grpSp>
          <p:nvGrpSpPr>
            <p:cNvPr id="70" name="Gruppieren 69">
              <a:extLst>
                <a:ext uri="{FF2B5EF4-FFF2-40B4-BE49-F238E27FC236}">
                  <a16:creationId xmlns:a16="http://schemas.microsoft.com/office/drawing/2014/main" id="{2ABE29E8-9922-4B95-B92E-E3E72FD6C320}"/>
                </a:ext>
              </a:extLst>
            </p:cNvPr>
            <p:cNvGrpSpPr/>
            <p:nvPr/>
          </p:nvGrpSpPr>
          <p:grpSpPr>
            <a:xfrm>
              <a:off x="324052" y="998689"/>
              <a:ext cx="2838696" cy="1021976"/>
              <a:chOff x="570156" y="1366221"/>
              <a:chExt cx="4432150" cy="1021976"/>
            </a:xfrm>
          </p:grpSpPr>
          <p:sp>
            <p:nvSpPr>
              <p:cNvPr id="72" name="Rechteck 71">
                <a:extLst>
                  <a:ext uri="{FF2B5EF4-FFF2-40B4-BE49-F238E27FC236}">
                    <a16:creationId xmlns:a16="http://schemas.microsoft.com/office/drawing/2014/main" id="{0D465311-87A1-4199-8DB0-35ECD2CF64D2}"/>
                  </a:ext>
                </a:extLst>
              </p:cNvPr>
              <p:cNvSpPr/>
              <p:nvPr/>
            </p:nvSpPr>
            <p:spPr>
              <a:xfrm>
                <a:off x="570156" y="1366221"/>
                <a:ext cx="4432150" cy="102197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2000" dirty="0"/>
              </a:p>
            </p:txBody>
          </p:sp>
          <p:sp>
            <p:nvSpPr>
              <p:cNvPr id="73" name="Rechteck 72">
                <a:extLst>
                  <a:ext uri="{FF2B5EF4-FFF2-40B4-BE49-F238E27FC236}">
                    <a16:creationId xmlns:a16="http://schemas.microsoft.com/office/drawing/2014/main" id="{5005DF0D-DCBF-4A80-BE35-72A90C7937EF}"/>
                  </a:ext>
                </a:extLst>
              </p:cNvPr>
              <p:cNvSpPr/>
              <p:nvPr/>
            </p:nvSpPr>
            <p:spPr>
              <a:xfrm>
                <a:off x="774552" y="1538345"/>
                <a:ext cx="4001844" cy="6992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000" dirty="0">
                    <a:solidFill>
                      <a:schemeClr val="tx1"/>
                    </a:solidFill>
                  </a:rPr>
                  <a:t>Gewaltschutzsachen</a:t>
                </a:r>
              </a:p>
            </p:txBody>
          </p:sp>
        </p:grpSp>
        <p:sp>
          <p:nvSpPr>
            <p:cNvPr id="71" name="Rechteck 70">
              <a:extLst>
                <a:ext uri="{FF2B5EF4-FFF2-40B4-BE49-F238E27FC236}">
                  <a16:creationId xmlns:a16="http://schemas.microsoft.com/office/drawing/2014/main" id="{DB30E743-68EC-4D01-AFF2-4FECD949A14F}"/>
                </a:ext>
              </a:extLst>
            </p:cNvPr>
            <p:cNvSpPr/>
            <p:nvPr/>
          </p:nvSpPr>
          <p:spPr>
            <a:xfrm>
              <a:off x="465738" y="1652067"/>
              <a:ext cx="223428" cy="21586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>
                  <a:solidFill>
                    <a:schemeClr val="tx1"/>
                  </a:solidFill>
                </a:rPr>
                <a:t>6</a:t>
              </a:r>
            </a:p>
          </p:txBody>
        </p:sp>
      </p:grp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A66E0978-6A2B-482C-8637-FFF5DD2B9A94}"/>
              </a:ext>
            </a:extLst>
          </p:cNvPr>
          <p:cNvGrpSpPr/>
          <p:nvPr/>
        </p:nvGrpSpPr>
        <p:grpSpPr>
          <a:xfrm>
            <a:off x="3628978" y="3305120"/>
            <a:ext cx="6093464" cy="1021976"/>
            <a:chOff x="324052" y="998689"/>
            <a:chExt cx="2838696" cy="1021976"/>
          </a:xfrm>
        </p:grpSpPr>
        <p:grpSp>
          <p:nvGrpSpPr>
            <p:cNvPr id="75" name="Gruppieren 74">
              <a:extLst>
                <a:ext uri="{FF2B5EF4-FFF2-40B4-BE49-F238E27FC236}">
                  <a16:creationId xmlns:a16="http://schemas.microsoft.com/office/drawing/2014/main" id="{D6D765BF-460D-4A79-8C08-29201CCBCB85}"/>
                </a:ext>
              </a:extLst>
            </p:cNvPr>
            <p:cNvGrpSpPr/>
            <p:nvPr/>
          </p:nvGrpSpPr>
          <p:grpSpPr>
            <a:xfrm>
              <a:off x="324052" y="998689"/>
              <a:ext cx="2838696" cy="1021976"/>
              <a:chOff x="570156" y="1366221"/>
              <a:chExt cx="4432150" cy="1021976"/>
            </a:xfrm>
          </p:grpSpPr>
          <p:sp>
            <p:nvSpPr>
              <p:cNvPr id="77" name="Rechteck 76">
                <a:extLst>
                  <a:ext uri="{FF2B5EF4-FFF2-40B4-BE49-F238E27FC236}">
                    <a16:creationId xmlns:a16="http://schemas.microsoft.com/office/drawing/2014/main" id="{480B6552-F742-4994-AB29-502A85AE94E9}"/>
                  </a:ext>
                </a:extLst>
              </p:cNvPr>
              <p:cNvSpPr/>
              <p:nvPr/>
            </p:nvSpPr>
            <p:spPr>
              <a:xfrm>
                <a:off x="570156" y="1366221"/>
                <a:ext cx="4432150" cy="102197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2000" dirty="0"/>
              </a:p>
            </p:txBody>
          </p:sp>
          <p:sp>
            <p:nvSpPr>
              <p:cNvPr id="78" name="Rechteck 77">
                <a:extLst>
                  <a:ext uri="{FF2B5EF4-FFF2-40B4-BE49-F238E27FC236}">
                    <a16:creationId xmlns:a16="http://schemas.microsoft.com/office/drawing/2014/main" id="{24834CB3-CFBB-4E27-9EB7-832D843BFEE9}"/>
                  </a:ext>
                </a:extLst>
              </p:cNvPr>
              <p:cNvSpPr/>
              <p:nvPr/>
            </p:nvSpPr>
            <p:spPr>
              <a:xfrm>
                <a:off x="774552" y="1538345"/>
                <a:ext cx="4001844" cy="6992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000" dirty="0">
                    <a:solidFill>
                      <a:schemeClr val="tx1"/>
                    </a:solidFill>
                  </a:rPr>
                  <a:t>Versorgungsausgleichsachen</a:t>
                </a:r>
              </a:p>
            </p:txBody>
          </p:sp>
        </p:grpSp>
        <p:sp>
          <p:nvSpPr>
            <p:cNvPr id="76" name="Rechteck 75">
              <a:extLst>
                <a:ext uri="{FF2B5EF4-FFF2-40B4-BE49-F238E27FC236}">
                  <a16:creationId xmlns:a16="http://schemas.microsoft.com/office/drawing/2014/main" id="{CDEC0D9E-3A75-437A-943E-9513004B111E}"/>
                </a:ext>
              </a:extLst>
            </p:cNvPr>
            <p:cNvSpPr/>
            <p:nvPr/>
          </p:nvSpPr>
          <p:spPr>
            <a:xfrm>
              <a:off x="454963" y="1654195"/>
              <a:ext cx="131298" cy="21586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>
                  <a:solidFill>
                    <a:schemeClr val="tx1"/>
                  </a:solidFill>
                </a:rPr>
                <a:t>7</a:t>
              </a:r>
            </a:p>
          </p:txBody>
        </p:sp>
      </p:grpSp>
      <p:grpSp>
        <p:nvGrpSpPr>
          <p:cNvPr id="79" name="Gruppieren 78">
            <a:extLst>
              <a:ext uri="{FF2B5EF4-FFF2-40B4-BE49-F238E27FC236}">
                <a16:creationId xmlns:a16="http://schemas.microsoft.com/office/drawing/2014/main" id="{215C40A0-CC5C-4124-83C0-1AD7CFB4613F}"/>
              </a:ext>
            </a:extLst>
          </p:cNvPr>
          <p:cNvGrpSpPr/>
          <p:nvPr/>
        </p:nvGrpSpPr>
        <p:grpSpPr>
          <a:xfrm>
            <a:off x="385176" y="4527011"/>
            <a:ext cx="2838696" cy="1021976"/>
            <a:chOff x="324052" y="998689"/>
            <a:chExt cx="2838696" cy="1021976"/>
          </a:xfrm>
        </p:grpSpPr>
        <p:grpSp>
          <p:nvGrpSpPr>
            <p:cNvPr id="80" name="Gruppieren 79">
              <a:extLst>
                <a:ext uri="{FF2B5EF4-FFF2-40B4-BE49-F238E27FC236}">
                  <a16:creationId xmlns:a16="http://schemas.microsoft.com/office/drawing/2014/main" id="{AF832887-659D-4183-8D42-44521E6D4569}"/>
                </a:ext>
              </a:extLst>
            </p:cNvPr>
            <p:cNvGrpSpPr/>
            <p:nvPr/>
          </p:nvGrpSpPr>
          <p:grpSpPr>
            <a:xfrm>
              <a:off x="324052" y="998689"/>
              <a:ext cx="2838696" cy="1021976"/>
              <a:chOff x="570156" y="1366221"/>
              <a:chExt cx="4432150" cy="1021976"/>
            </a:xfrm>
          </p:grpSpPr>
          <p:sp>
            <p:nvSpPr>
              <p:cNvPr id="82" name="Rechteck 81">
                <a:extLst>
                  <a:ext uri="{FF2B5EF4-FFF2-40B4-BE49-F238E27FC236}">
                    <a16:creationId xmlns:a16="http://schemas.microsoft.com/office/drawing/2014/main" id="{334AD0FE-69AB-432C-BDA0-3A0973C7FE92}"/>
                  </a:ext>
                </a:extLst>
              </p:cNvPr>
              <p:cNvSpPr/>
              <p:nvPr/>
            </p:nvSpPr>
            <p:spPr>
              <a:xfrm>
                <a:off x="570156" y="1366221"/>
                <a:ext cx="4432150" cy="10219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2000"/>
              </a:p>
            </p:txBody>
          </p:sp>
          <p:sp>
            <p:nvSpPr>
              <p:cNvPr id="83" name="Rechteck 82">
                <a:extLst>
                  <a:ext uri="{FF2B5EF4-FFF2-40B4-BE49-F238E27FC236}">
                    <a16:creationId xmlns:a16="http://schemas.microsoft.com/office/drawing/2014/main" id="{ECCEF97C-A9A4-4B86-A13D-CC858636FD91}"/>
                  </a:ext>
                </a:extLst>
              </p:cNvPr>
              <p:cNvSpPr/>
              <p:nvPr/>
            </p:nvSpPr>
            <p:spPr>
              <a:xfrm>
                <a:off x="774552" y="1538345"/>
                <a:ext cx="4001844" cy="6992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000" dirty="0">
                    <a:solidFill>
                      <a:schemeClr val="tx1"/>
                    </a:solidFill>
                  </a:rPr>
                  <a:t>Unterhaltssachen</a:t>
                </a:r>
              </a:p>
            </p:txBody>
          </p:sp>
        </p:grpSp>
        <p:sp>
          <p:nvSpPr>
            <p:cNvPr id="81" name="Rechteck 80">
              <a:extLst>
                <a:ext uri="{FF2B5EF4-FFF2-40B4-BE49-F238E27FC236}">
                  <a16:creationId xmlns:a16="http://schemas.microsoft.com/office/drawing/2014/main" id="{F44ED923-24A4-47AE-B116-934DA123073A}"/>
                </a:ext>
              </a:extLst>
            </p:cNvPr>
            <p:cNvSpPr/>
            <p:nvPr/>
          </p:nvSpPr>
          <p:spPr>
            <a:xfrm>
              <a:off x="465738" y="1652067"/>
              <a:ext cx="223428" cy="21586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>
                  <a:solidFill>
                    <a:schemeClr val="tx1"/>
                  </a:solidFill>
                </a:rPr>
                <a:t>8</a:t>
              </a:r>
            </a:p>
          </p:txBody>
        </p:sp>
      </p:grpSp>
      <p:grpSp>
        <p:nvGrpSpPr>
          <p:cNvPr id="84" name="Gruppieren 83">
            <a:extLst>
              <a:ext uri="{FF2B5EF4-FFF2-40B4-BE49-F238E27FC236}">
                <a16:creationId xmlns:a16="http://schemas.microsoft.com/office/drawing/2014/main" id="{4B72467B-0B0A-4F33-A3F9-D9A41F8F8EBC}"/>
              </a:ext>
            </a:extLst>
          </p:cNvPr>
          <p:cNvGrpSpPr/>
          <p:nvPr/>
        </p:nvGrpSpPr>
        <p:grpSpPr>
          <a:xfrm>
            <a:off x="3640112" y="4518483"/>
            <a:ext cx="2838696" cy="1021976"/>
            <a:chOff x="324052" y="998689"/>
            <a:chExt cx="2838696" cy="1021976"/>
          </a:xfrm>
        </p:grpSpPr>
        <p:grpSp>
          <p:nvGrpSpPr>
            <p:cNvPr id="85" name="Gruppieren 84">
              <a:extLst>
                <a:ext uri="{FF2B5EF4-FFF2-40B4-BE49-F238E27FC236}">
                  <a16:creationId xmlns:a16="http://schemas.microsoft.com/office/drawing/2014/main" id="{1CEA5B11-DBFC-49C3-96C2-B262EF6902B3}"/>
                </a:ext>
              </a:extLst>
            </p:cNvPr>
            <p:cNvGrpSpPr/>
            <p:nvPr/>
          </p:nvGrpSpPr>
          <p:grpSpPr>
            <a:xfrm>
              <a:off x="324052" y="998689"/>
              <a:ext cx="2838696" cy="1021976"/>
              <a:chOff x="570156" y="1366221"/>
              <a:chExt cx="4432150" cy="1021976"/>
            </a:xfrm>
          </p:grpSpPr>
          <p:sp>
            <p:nvSpPr>
              <p:cNvPr id="87" name="Rechteck 86">
                <a:extLst>
                  <a:ext uri="{FF2B5EF4-FFF2-40B4-BE49-F238E27FC236}">
                    <a16:creationId xmlns:a16="http://schemas.microsoft.com/office/drawing/2014/main" id="{5FA2E40F-4651-4673-AB23-E4DEC0CE5B2B}"/>
                  </a:ext>
                </a:extLst>
              </p:cNvPr>
              <p:cNvSpPr/>
              <p:nvPr/>
            </p:nvSpPr>
            <p:spPr>
              <a:xfrm>
                <a:off x="570156" y="1366221"/>
                <a:ext cx="4432150" cy="10219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2000"/>
              </a:p>
            </p:txBody>
          </p:sp>
          <p:sp>
            <p:nvSpPr>
              <p:cNvPr id="88" name="Rechteck 87">
                <a:extLst>
                  <a:ext uri="{FF2B5EF4-FFF2-40B4-BE49-F238E27FC236}">
                    <a16:creationId xmlns:a16="http://schemas.microsoft.com/office/drawing/2014/main" id="{289699F8-5FC3-4567-9082-F4943539A289}"/>
                  </a:ext>
                </a:extLst>
              </p:cNvPr>
              <p:cNvSpPr/>
              <p:nvPr/>
            </p:nvSpPr>
            <p:spPr>
              <a:xfrm>
                <a:off x="774552" y="1538345"/>
                <a:ext cx="4001844" cy="6992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000" dirty="0">
                    <a:solidFill>
                      <a:schemeClr val="tx1"/>
                    </a:solidFill>
                  </a:rPr>
                  <a:t>Güterrechtssachen</a:t>
                </a:r>
              </a:p>
            </p:txBody>
          </p:sp>
        </p:grpSp>
        <p:sp>
          <p:nvSpPr>
            <p:cNvPr id="86" name="Rechteck 85">
              <a:extLst>
                <a:ext uri="{FF2B5EF4-FFF2-40B4-BE49-F238E27FC236}">
                  <a16:creationId xmlns:a16="http://schemas.microsoft.com/office/drawing/2014/main" id="{AE5ADC86-DD7F-4719-875F-B7B1F0B505A2}"/>
                </a:ext>
              </a:extLst>
            </p:cNvPr>
            <p:cNvSpPr/>
            <p:nvPr/>
          </p:nvSpPr>
          <p:spPr>
            <a:xfrm>
              <a:off x="465738" y="1652067"/>
              <a:ext cx="223428" cy="21586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>
                  <a:solidFill>
                    <a:schemeClr val="tx1"/>
                  </a:solidFill>
                </a:rPr>
                <a:t>9</a:t>
              </a:r>
            </a:p>
          </p:txBody>
        </p:sp>
      </p:grpSp>
      <p:grpSp>
        <p:nvGrpSpPr>
          <p:cNvPr id="89" name="Gruppieren 88">
            <a:extLst>
              <a:ext uri="{FF2B5EF4-FFF2-40B4-BE49-F238E27FC236}">
                <a16:creationId xmlns:a16="http://schemas.microsoft.com/office/drawing/2014/main" id="{7AE7DC31-3A91-4102-93EF-12E4FDF7105D}"/>
              </a:ext>
            </a:extLst>
          </p:cNvPr>
          <p:cNvGrpSpPr/>
          <p:nvPr/>
        </p:nvGrpSpPr>
        <p:grpSpPr>
          <a:xfrm>
            <a:off x="6836166" y="4492852"/>
            <a:ext cx="3606062" cy="1021976"/>
            <a:chOff x="324052" y="998689"/>
            <a:chExt cx="2838696" cy="1021976"/>
          </a:xfrm>
        </p:grpSpPr>
        <p:grpSp>
          <p:nvGrpSpPr>
            <p:cNvPr id="90" name="Gruppieren 89">
              <a:extLst>
                <a:ext uri="{FF2B5EF4-FFF2-40B4-BE49-F238E27FC236}">
                  <a16:creationId xmlns:a16="http://schemas.microsoft.com/office/drawing/2014/main" id="{890C6744-7B2D-4C90-B7EA-25D133E1E148}"/>
                </a:ext>
              </a:extLst>
            </p:cNvPr>
            <p:cNvGrpSpPr/>
            <p:nvPr/>
          </p:nvGrpSpPr>
          <p:grpSpPr>
            <a:xfrm>
              <a:off x="324052" y="998689"/>
              <a:ext cx="2838696" cy="1021976"/>
              <a:chOff x="570156" y="1366221"/>
              <a:chExt cx="4432150" cy="1021976"/>
            </a:xfrm>
          </p:grpSpPr>
          <p:sp>
            <p:nvSpPr>
              <p:cNvPr id="92" name="Rechteck 91">
                <a:extLst>
                  <a:ext uri="{FF2B5EF4-FFF2-40B4-BE49-F238E27FC236}">
                    <a16:creationId xmlns:a16="http://schemas.microsoft.com/office/drawing/2014/main" id="{F7C886AC-FF8D-4BD9-B871-C03AE6C80CF4}"/>
                  </a:ext>
                </a:extLst>
              </p:cNvPr>
              <p:cNvSpPr/>
              <p:nvPr/>
            </p:nvSpPr>
            <p:spPr>
              <a:xfrm>
                <a:off x="570156" y="1366221"/>
                <a:ext cx="4432150" cy="102197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2000"/>
              </a:p>
            </p:txBody>
          </p:sp>
          <p:sp>
            <p:nvSpPr>
              <p:cNvPr id="93" name="Rechteck 92">
                <a:extLst>
                  <a:ext uri="{FF2B5EF4-FFF2-40B4-BE49-F238E27FC236}">
                    <a16:creationId xmlns:a16="http://schemas.microsoft.com/office/drawing/2014/main" id="{DA791C90-3D91-4541-8E63-83DA9F63B1AC}"/>
                  </a:ext>
                </a:extLst>
              </p:cNvPr>
              <p:cNvSpPr/>
              <p:nvPr/>
            </p:nvSpPr>
            <p:spPr>
              <a:xfrm>
                <a:off x="774552" y="1538345"/>
                <a:ext cx="4001844" cy="6992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000" dirty="0">
                    <a:solidFill>
                      <a:schemeClr val="tx1"/>
                    </a:solidFill>
                  </a:rPr>
                  <a:t>Sonstige Familiensachen</a:t>
                </a:r>
              </a:p>
            </p:txBody>
          </p:sp>
        </p:grpSp>
        <p:sp>
          <p:nvSpPr>
            <p:cNvPr id="91" name="Rechteck 90">
              <a:extLst>
                <a:ext uri="{FF2B5EF4-FFF2-40B4-BE49-F238E27FC236}">
                  <a16:creationId xmlns:a16="http://schemas.microsoft.com/office/drawing/2014/main" id="{B4C121B8-373B-492D-B91A-0789996417D7}"/>
                </a:ext>
              </a:extLst>
            </p:cNvPr>
            <p:cNvSpPr/>
            <p:nvPr/>
          </p:nvSpPr>
          <p:spPr>
            <a:xfrm>
              <a:off x="465737" y="1652067"/>
              <a:ext cx="470805" cy="21799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>
                  <a:solidFill>
                    <a:schemeClr val="tx1"/>
                  </a:solidFill>
                </a:rPr>
                <a:t>10</a:t>
              </a:r>
            </a:p>
          </p:txBody>
        </p:sp>
      </p:grpSp>
      <p:grpSp>
        <p:nvGrpSpPr>
          <p:cNvPr id="94" name="Gruppieren 93">
            <a:extLst>
              <a:ext uri="{FF2B5EF4-FFF2-40B4-BE49-F238E27FC236}">
                <a16:creationId xmlns:a16="http://schemas.microsoft.com/office/drawing/2014/main" id="{FD6B69D9-F137-4510-A2B9-69CC357C05A5}"/>
              </a:ext>
            </a:extLst>
          </p:cNvPr>
          <p:cNvGrpSpPr/>
          <p:nvPr/>
        </p:nvGrpSpPr>
        <p:grpSpPr>
          <a:xfrm>
            <a:off x="351954" y="5693193"/>
            <a:ext cx="6093464" cy="1021976"/>
            <a:chOff x="324052" y="998689"/>
            <a:chExt cx="2838696" cy="1021976"/>
          </a:xfrm>
        </p:grpSpPr>
        <p:grpSp>
          <p:nvGrpSpPr>
            <p:cNvPr id="95" name="Gruppieren 94">
              <a:extLst>
                <a:ext uri="{FF2B5EF4-FFF2-40B4-BE49-F238E27FC236}">
                  <a16:creationId xmlns:a16="http://schemas.microsoft.com/office/drawing/2014/main" id="{FB10E476-3F46-4759-84BF-2D5286DA677B}"/>
                </a:ext>
              </a:extLst>
            </p:cNvPr>
            <p:cNvGrpSpPr/>
            <p:nvPr/>
          </p:nvGrpSpPr>
          <p:grpSpPr>
            <a:xfrm>
              <a:off x="324052" y="998689"/>
              <a:ext cx="2838696" cy="1021976"/>
              <a:chOff x="570156" y="1366221"/>
              <a:chExt cx="4432150" cy="1021976"/>
            </a:xfrm>
          </p:grpSpPr>
          <p:sp>
            <p:nvSpPr>
              <p:cNvPr id="97" name="Rechteck 96">
                <a:extLst>
                  <a:ext uri="{FF2B5EF4-FFF2-40B4-BE49-F238E27FC236}">
                    <a16:creationId xmlns:a16="http://schemas.microsoft.com/office/drawing/2014/main" id="{D7948484-EC8C-4004-9481-6EFEA91C679B}"/>
                  </a:ext>
                </a:extLst>
              </p:cNvPr>
              <p:cNvSpPr/>
              <p:nvPr/>
            </p:nvSpPr>
            <p:spPr>
              <a:xfrm>
                <a:off x="570156" y="1366221"/>
                <a:ext cx="4432150" cy="102197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2000"/>
              </a:p>
            </p:txBody>
          </p:sp>
          <p:sp>
            <p:nvSpPr>
              <p:cNvPr id="98" name="Rechteck 97">
                <a:extLst>
                  <a:ext uri="{FF2B5EF4-FFF2-40B4-BE49-F238E27FC236}">
                    <a16:creationId xmlns:a16="http://schemas.microsoft.com/office/drawing/2014/main" id="{E38F9CAD-E024-44D7-B0DD-39CD2154FAA5}"/>
                  </a:ext>
                </a:extLst>
              </p:cNvPr>
              <p:cNvSpPr/>
              <p:nvPr/>
            </p:nvSpPr>
            <p:spPr>
              <a:xfrm>
                <a:off x="774552" y="1538345"/>
                <a:ext cx="4063171" cy="69924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000" dirty="0">
                    <a:solidFill>
                      <a:schemeClr val="tx1"/>
                    </a:solidFill>
                  </a:rPr>
                  <a:t>Lebenspartnerschaftssachen</a:t>
                </a:r>
              </a:p>
            </p:txBody>
          </p:sp>
        </p:grpSp>
        <p:sp>
          <p:nvSpPr>
            <p:cNvPr id="96" name="Rechteck 95">
              <a:extLst>
                <a:ext uri="{FF2B5EF4-FFF2-40B4-BE49-F238E27FC236}">
                  <a16:creationId xmlns:a16="http://schemas.microsoft.com/office/drawing/2014/main" id="{55F70ACD-94FB-4AE1-8703-953F586AFD91}"/>
                </a:ext>
              </a:extLst>
            </p:cNvPr>
            <p:cNvSpPr/>
            <p:nvPr/>
          </p:nvSpPr>
          <p:spPr>
            <a:xfrm>
              <a:off x="454963" y="1654195"/>
              <a:ext cx="268032" cy="20303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>
                  <a:solidFill>
                    <a:schemeClr val="tx1"/>
                  </a:solidFill>
                </a:rPr>
                <a:t>11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932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  <p:bldP spid="99" grpId="0" animBg="1"/>
      <p:bldP spid="9" grpId="0" animBg="1"/>
      <p:bldP spid="13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Breitbild</PresentationFormat>
  <Paragraphs>27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MV Boli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6</cp:revision>
  <dcterms:created xsi:type="dcterms:W3CDTF">2025-01-06T11:40:08Z</dcterms:created>
  <dcterms:modified xsi:type="dcterms:W3CDTF">2025-01-06T12:23:08Z</dcterms:modified>
</cp:coreProperties>
</file>