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62" y="9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hteck 99">
            <a:extLst>
              <a:ext uri="{FF2B5EF4-FFF2-40B4-BE49-F238E27FC236}">
                <a16:creationId xmlns:a16="http://schemas.microsoft.com/office/drawing/2014/main" id="{4828BD32-48E2-4216-830E-17526FF96D23}"/>
              </a:ext>
            </a:extLst>
          </p:cNvPr>
          <p:cNvSpPr/>
          <p:nvPr/>
        </p:nvSpPr>
        <p:spPr>
          <a:xfrm>
            <a:off x="6675709" y="4383386"/>
            <a:ext cx="3926977" cy="12651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15E350F9-1509-442C-BAD0-45AED09702FB}"/>
              </a:ext>
            </a:extLst>
          </p:cNvPr>
          <p:cNvSpPr/>
          <p:nvPr/>
        </p:nvSpPr>
        <p:spPr>
          <a:xfrm>
            <a:off x="3486127" y="4386668"/>
            <a:ext cx="3151846" cy="12651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44BF2D6-8DEF-4EA1-AFE3-3FD0FFE90952}"/>
              </a:ext>
            </a:extLst>
          </p:cNvPr>
          <p:cNvSpPr/>
          <p:nvPr/>
        </p:nvSpPr>
        <p:spPr>
          <a:xfrm>
            <a:off x="228601" y="4406570"/>
            <a:ext cx="3151846" cy="12651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A5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0108ECB-9307-4B94-A790-2A3D0323DDA2}"/>
              </a:ext>
            </a:extLst>
          </p:cNvPr>
          <p:cNvGrpSpPr/>
          <p:nvPr/>
        </p:nvGrpSpPr>
        <p:grpSpPr>
          <a:xfrm>
            <a:off x="324052" y="998689"/>
            <a:ext cx="2838696" cy="1021976"/>
            <a:chOff x="324052" y="998689"/>
            <a:chExt cx="2838696" cy="1021976"/>
          </a:xfrm>
        </p:grpSpPr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8BA8D3CE-5608-455C-8920-2D81AE4E40E7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3" name="Rechteck 2">
                <a:extLst>
                  <a:ext uri="{FF2B5EF4-FFF2-40B4-BE49-F238E27FC236}">
                    <a16:creationId xmlns:a16="http://schemas.microsoft.com/office/drawing/2014/main" id="{5208F195-D150-4CA8-90DB-ECD1DE998ED2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rgbClr val="C0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4" name="Rechteck 3">
                <a:extLst>
                  <a:ext uri="{FF2B5EF4-FFF2-40B4-BE49-F238E27FC236}">
                    <a16:creationId xmlns:a16="http://schemas.microsoft.com/office/drawing/2014/main" id="{B2F26F85-88B9-43E9-BA19-188D85ECA05C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Ehesachen</a:t>
                </a:r>
              </a:p>
            </p:txBody>
          </p:sp>
        </p:grp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1596ED7A-B007-4987-A1EF-AF56D12CC813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A2011EE9-00EC-4F9F-BF47-87E155898C58}"/>
              </a:ext>
            </a:extLst>
          </p:cNvPr>
          <p:cNvGrpSpPr/>
          <p:nvPr/>
        </p:nvGrpSpPr>
        <p:grpSpPr>
          <a:xfrm>
            <a:off x="3355216" y="1020185"/>
            <a:ext cx="2838696" cy="1021976"/>
            <a:chOff x="324052" y="998689"/>
            <a:chExt cx="2838696" cy="1021976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681E6F76-B8FD-4D71-9F1E-9E5B05250B24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52" name="Rechteck 51">
                <a:extLst>
                  <a:ext uri="{FF2B5EF4-FFF2-40B4-BE49-F238E27FC236}">
                    <a16:creationId xmlns:a16="http://schemas.microsoft.com/office/drawing/2014/main" id="{3279D504-4A56-4552-9BFE-52C50F982807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7BEA7872-3700-4D2B-A3F5-1A9AE2FBF580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Kindschaftssachen</a:t>
                </a:r>
              </a:p>
            </p:txBody>
          </p:sp>
        </p:grpSp>
        <p:sp>
          <p:nvSpPr>
            <p:cNvPr id="51" name="Rechteck 50">
              <a:extLst>
                <a:ext uri="{FF2B5EF4-FFF2-40B4-BE49-F238E27FC236}">
                  <a16:creationId xmlns:a16="http://schemas.microsoft.com/office/drawing/2014/main" id="{EAE8CE7F-8292-412E-8B93-3397B128EFFD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FF32694F-A6F8-46DE-AB65-B7E9AC25BD62}"/>
              </a:ext>
            </a:extLst>
          </p:cNvPr>
          <p:cNvGrpSpPr/>
          <p:nvPr/>
        </p:nvGrpSpPr>
        <p:grpSpPr>
          <a:xfrm>
            <a:off x="6534024" y="1042603"/>
            <a:ext cx="2838696" cy="1021976"/>
            <a:chOff x="324052" y="998689"/>
            <a:chExt cx="2838696" cy="1021976"/>
          </a:xfrm>
        </p:grpSpPr>
        <p:grpSp>
          <p:nvGrpSpPr>
            <p:cNvPr id="55" name="Gruppieren 54">
              <a:extLst>
                <a:ext uri="{FF2B5EF4-FFF2-40B4-BE49-F238E27FC236}">
                  <a16:creationId xmlns:a16="http://schemas.microsoft.com/office/drawing/2014/main" id="{7CA7EDFA-4822-4153-AC16-6BEA0726E8FA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57" name="Rechteck 56">
                <a:extLst>
                  <a:ext uri="{FF2B5EF4-FFF2-40B4-BE49-F238E27FC236}">
                    <a16:creationId xmlns:a16="http://schemas.microsoft.com/office/drawing/2014/main" id="{96CC109E-0DCB-4159-B87D-CB1C97AEDE35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58" name="Rechteck 57">
                <a:extLst>
                  <a:ext uri="{FF2B5EF4-FFF2-40B4-BE49-F238E27FC236}">
                    <a16:creationId xmlns:a16="http://schemas.microsoft.com/office/drawing/2014/main" id="{9264F80B-FA9D-48D0-9310-29FA6A6BE9A5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Abstammungssachen</a:t>
                </a:r>
              </a:p>
            </p:txBody>
          </p:sp>
        </p:grpSp>
        <p:sp>
          <p:nvSpPr>
            <p:cNvPr id="56" name="Rechteck 55">
              <a:extLst>
                <a:ext uri="{FF2B5EF4-FFF2-40B4-BE49-F238E27FC236}">
                  <a16:creationId xmlns:a16="http://schemas.microsoft.com/office/drawing/2014/main" id="{55BF5A3F-CB0F-455F-9D61-66B3EDD42048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12636E52-F635-4051-AEEC-C82451E877E6}"/>
              </a:ext>
            </a:extLst>
          </p:cNvPr>
          <p:cNvGrpSpPr/>
          <p:nvPr/>
        </p:nvGrpSpPr>
        <p:grpSpPr>
          <a:xfrm>
            <a:off x="344245" y="2172315"/>
            <a:ext cx="2838696" cy="1021976"/>
            <a:chOff x="324052" y="998689"/>
            <a:chExt cx="2838696" cy="1021976"/>
          </a:xfrm>
        </p:grpSpPr>
        <p:grpSp>
          <p:nvGrpSpPr>
            <p:cNvPr id="60" name="Gruppieren 59">
              <a:extLst>
                <a:ext uri="{FF2B5EF4-FFF2-40B4-BE49-F238E27FC236}">
                  <a16:creationId xmlns:a16="http://schemas.microsoft.com/office/drawing/2014/main" id="{E9E4C004-15EC-4094-9085-8CC37AD1B640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62" name="Rechteck 61">
                <a:extLst>
                  <a:ext uri="{FF2B5EF4-FFF2-40B4-BE49-F238E27FC236}">
                    <a16:creationId xmlns:a16="http://schemas.microsoft.com/office/drawing/2014/main" id="{9FDAAF32-1C04-4133-9227-F56C88847186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63" name="Rechteck 62">
                <a:extLst>
                  <a:ext uri="{FF2B5EF4-FFF2-40B4-BE49-F238E27FC236}">
                    <a16:creationId xmlns:a16="http://schemas.microsoft.com/office/drawing/2014/main" id="{D8CC49B1-2665-46B5-892B-5B075C7C308C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Adoptionssachen</a:t>
                </a:r>
              </a:p>
            </p:txBody>
          </p:sp>
        </p:grpSp>
        <p:sp>
          <p:nvSpPr>
            <p:cNvPr id="61" name="Rechteck 60">
              <a:extLst>
                <a:ext uri="{FF2B5EF4-FFF2-40B4-BE49-F238E27FC236}">
                  <a16:creationId xmlns:a16="http://schemas.microsoft.com/office/drawing/2014/main" id="{E1E4DB4E-14B2-4F5D-946B-9E695E10BC96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B2F6649C-CEAC-4482-831E-99A149B3D882}"/>
              </a:ext>
            </a:extLst>
          </p:cNvPr>
          <p:cNvGrpSpPr/>
          <p:nvPr/>
        </p:nvGrpSpPr>
        <p:grpSpPr>
          <a:xfrm>
            <a:off x="3721858" y="2152828"/>
            <a:ext cx="5287203" cy="1021976"/>
            <a:chOff x="324052" y="998689"/>
            <a:chExt cx="2838696" cy="1021976"/>
          </a:xfrm>
        </p:grpSpPr>
        <p:grpSp>
          <p:nvGrpSpPr>
            <p:cNvPr id="65" name="Gruppieren 64">
              <a:extLst>
                <a:ext uri="{FF2B5EF4-FFF2-40B4-BE49-F238E27FC236}">
                  <a16:creationId xmlns:a16="http://schemas.microsoft.com/office/drawing/2014/main" id="{5A78368D-F1F6-4AA4-961B-17B3E14D8A7D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67" name="Rechteck 66">
                <a:extLst>
                  <a:ext uri="{FF2B5EF4-FFF2-40B4-BE49-F238E27FC236}">
                    <a16:creationId xmlns:a16="http://schemas.microsoft.com/office/drawing/2014/main" id="{EDD96A57-4748-4993-A4A7-87572506675F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68" name="Rechteck 67">
                <a:extLst>
                  <a:ext uri="{FF2B5EF4-FFF2-40B4-BE49-F238E27FC236}">
                    <a16:creationId xmlns:a16="http://schemas.microsoft.com/office/drawing/2014/main" id="{55DC837C-446A-45FB-B0F0-4291892E43AD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Ehewohnungs- und Haushaltssachen</a:t>
                </a:r>
              </a:p>
            </p:txBody>
          </p:sp>
        </p:grpSp>
        <p:sp>
          <p:nvSpPr>
            <p:cNvPr id="66" name="Rechteck 65">
              <a:extLst>
                <a:ext uri="{FF2B5EF4-FFF2-40B4-BE49-F238E27FC236}">
                  <a16:creationId xmlns:a16="http://schemas.microsoft.com/office/drawing/2014/main" id="{7E8A71F4-7CE6-4AE4-915D-DE1A0071F45D}"/>
                </a:ext>
              </a:extLst>
            </p:cNvPr>
            <p:cNvSpPr/>
            <p:nvPr/>
          </p:nvSpPr>
          <p:spPr>
            <a:xfrm>
              <a:off x="454963" y="1654195"/>
              <a:ext cx="13129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5</a:t>
              </a:r>
            </a:p>
          </p:txBody>
        </p:sp>
      </p:grp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0047E8F8-94DA-4A12-9B74-7F85A5FA9B3D}"/>
              </a:ext>
            </a:extLst>
          </p:cNvPr>
          <p:cNvGrpSpPr/>
          <p:nvPr/>
        </p:nvGrpSpPr>
        <p:grpSpPr>
          <a:xfrm>
            <a:off x="351954" y="3345941"/>
            <a:ext cx="2838696" cy="1021976"/>
            <a:chOff x="324052" y="998689"/>
            <a:chExt cx="2838696" cy="1021976"/>
          </a:xfrm>
        </p:grpSpPr>
        <p:grpSp>
          <p:nvGrpSpPr>
            <p:cNvPr id="70" name="Gruppieren 69">
              <a:extLst>
                <a:ext uri="{FF2B5EF4-FFF2-40B4-BE49-F238E27FC236}">
                  <a16:creationId xmlns:a16="http://schemas.microsoft.com/office/drawing/2014/main" id="{2ABE29E8-9922-4B95-B92E-E3E72FD6C320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72" name="Rechteck 71">
                <a:extLst>
                  <a:ext uri="{FF2B5EF4-FFF2-40B4-BE49-F238E27FC236}">
                    <a16:creationId xmlns:a16="http://schemas.microsoft.com/office/drawing/2014/main" id="{0D465311-87A1-4199-8DB0-35ECD2CF64D2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 dirty="0"/>
              </a:p>
            </p:txBody>
          </p:sp>
          <p:sp>
            <p:nvSpPr>
              <p:cNvPr id="73" name="Rechteck 72">
                <a:extLst>
                  <a:ext uri="{FF2B5EF4-FFF2-40B4-BE49-F238E27FC236}">
                    <a16:creationId xmlns:a16="http://schemas.microsoft.com/office/drawing/2014/main" id="{5005DF0D-DCBF-4A80-BE35-72A90C7937EF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Gewaltschutzsachen</a:t>
                </a:r>
              </a:p>
            </p:txBody>
          </p:sp>
        </p:grpSp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DB30E743-68EC-4D01-AFF2-4FECD949A14F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A66E0978-6A2B-482C-8637-FFF5DD2B9A94}"/>
              </a:ext>
            </a:extLst>
          </p:cNvPr>
          <p:cNvGrpSpPr/>
          <p:nvPr/>
        </p:nvGrpSpPr>
        <p:grpSpPr>
          <a:xfrm>
            <a:off x="3628978" y="3305120"/>
            <a:ext cx="6093464" cy="1021976"/>
            <a:chOff x="324052" y="998689"/>
            <a:chExt cx="2838696" cy="1021976"/>
          </a:xfrm>
        </p:grpSpPr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D6D765BF-460D-4A79-8C08-29201CCBCB85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77" name="Rechteck 76">
                <a:extLst>
                  <a:ext uri="{FF2B5EF4-FFF2-40B4-BE49-F238E27FC236}">
                    <a16:creationId xmlns:a16="http://schemas.microsoft.com/office/drawing/2014/main" id="{480B6552-F742-4994-AB29-502A85AE94E9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 dirty="0"/>
              </a:p>
            </p:txBody>
          </p:sp>
          <p:sp>
            <p:nvSpPr>
              <p:cNvPr id="78" name="Rechteck 77">
                <a:extLst>
                  <a:ext uri="{FF2B5EF4-FFF2-40B4-BE49-F238E27FC236}">
                    <a16:creationId xmlns:a16="http://schemas.microsoft.com/office/drawing/2014/main" id="{24834CB3-CFBB-4E27-9EB7-832D843BFEE9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Versorgungsausgleichsachen</a:t>
                </a:r>
              </a:p>
            </p:txBody>
          </p:sp>
        </p:grpSp>
        <p:sp>
          <p:nvSpPr>
            <p:cNvPr id="76" name="Rechteck 75">
              <a:extLst>
                <a:ext uri="{FF2B5EF4-FFF2-40B4-BE49-F238E27FC236}">
                  <a16:creationId xmlns:a16="http://schemas.microsoft.com/office/drawing/2014/main" id="{CDEC0D9E-3A75-437A-943E-9513004B111E}"/>
                </a:ext>
              </a:extLst>
            </p:cNvPr>
            <p:cNvSpPr/>
            <p:nvPr/>
          </p:nvSpPr>
          <p:spPr>
            <a:xfrm>
              <a:off x="454963" y="1654195"/>
              <a:ext cx="13129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7</a:t>
              </a:r>
            </a:p>
          </p:txBody>
        </p:sp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215C40A0-CC5C-4124-83C0-1AD7CFB4613F}"/>
              </a:ext>
            </a:extLst>
          </p:cNvPr>
          <p:cNvGrpSpPr/>
          <p:nvPr/>
        </p:nvGrpSpPr>
        <p:grpSpPr>
          <a:xfrm>
            <a:off x="385176" y="4527011"/>
            <a:ext cx="2838696" cy="1021976"/>
            <a:chOff x="324052" y="998689"/>
            <a:chExt cx="2838696" cy="1021976"/>
          </a:xfrm>
        </p:grpSpPr>
        <p:grpSp>
          <p:nvGrpSpPr>
            <p:cNvPr id="80" name="Gruppieren 79">
              <a:extLst>
                <a:ext uri="{FF2B5EF4-FFF2-40B4-BE49-F238E27FC236}">
                  <a16:creationId xmlns:a16="http://schemas.microsoft.com/office/drawing/2014/main" id="{AF832887-659D-4183-8D42-44521E6D4569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82" name="Rechteck 81">
                <a:extLst>
                  <a:ext uri="{FF2B5EF4-FFF2-40B4-BE49-F238E27FC236}">
                    <a16:creationId xmlns:a16="http://schemas.microsoft.com/office/drawing/2014/main" id="{334AD0FE-69AB-432C-BDA0-3A0973C7FE92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83" name="Rechteck 82">
                <a:extLst>
                  <a:ext uri="{FF2B5EF4-FFF2-40B4-BE49-F238E27FC236}">
                    <a16:creationId xmlns:a16="http://schemas.microsoft.com/office/drawing/2014/main" id="{ECCEF97C-A9A4-4B86-A13D-CC858636FD91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Unterhaltssachen</a:t>
                </a:r>
              </a:p>
            </p:txBody>
          </p:sp>
        </p:grpSp>
        <p:sp>
          <p:nvSpPr>
            <p:cNvPr id="81" name="Rechteck 80">
              <a:extLst>
                <a:ext uri="{FF2B5EF4-FFF2-40B4-BE49-F238E27FC236}">
                  <a16:creationId xmlns:a16="http://schemas.microsoft.com/office/drawing/2014/main" id="{F44ED923-24A4-47AE-B116-934DA123073A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4B72467B-0B0A-4F33-A3F9-D9A41F8F8EBC}"/>
              </a:ext>
            </a:extLst>
          </p:cNvPr>
          <p:cNvGrpSpPr/>
          <p:nvPr/>
        </p:nvGrpSpPr>
        <p:grpSpPr>
          <a:xfrm>
            <a:off x="3640112" y="4518483"/>
            <a:ext cx="2838696" cy="1021976"/>
            <a:chOff x="324052" y="998689"/>
            <a:chExt cx="2838696" cy="1021976"/>
          </a:xfrm>
        </p:grpSpPr>
        <p:grpSp>
          <p:nvGrpSpPr>
            <p:cNvPr id="85" name="Gruppieren 84">
              <a:extLst>
                <a:ext uri="{FF2B5EF4-FFF2-40B4-BE49-F238E27FC236}">
                  <a16:creationId xmlns:a16="http://schemas.microsoft.com/office/drawing/2014/main" id="{1CEA5B11-DBFC-49C3-96C2-B262EF6902B3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87" name="Rechteck 86">
                <a:extLst>
                  <a:ext uri="{FF2B5EF4-FFF2-40B4-BE49-F238E27FC236}">
                    <a16:creationId xmlns:a16="http://schemas.microsoft.com/office/drawing/2014/main" id="{5FA2E40F-4651-4673-AB23-E4DEC0CE5B2B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88" name="Rechteck 87">
                <a:extLst>
                  <a:ext uri="{FF2B5EF4-FFF2-40B4-BE49-F238E27FC236}">
                    <a16:creationId xmlns:a16="http://schemas.microsoft.com/office/drawing/2014/main" id="{289699F8-5FC3-4567-9082-F4943539A289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Güterrechtssachen</a:t>
                </a:r>
              </a:p>
            </p:txBody>
          </p:sp>
        </p:grpSp>
        <p:sp>
          <p:nvSpPr>
            <p:cNvPr id="86" name="Rechteck 85">
              <a:extLst>
                <a:ext uri="{FF2B5EF4-FFF2-40B4-BE49-F238E27FC236}">
                  <a16:creationId xmlns:a16="http://schemas.microsoft.com/office/drawing/2014/main" id="{AE5ADC86-DD7F-4719-875F-B7B1F0B505A2}"/>
                </a:ext>
              </a:extLst>
            </p:cNvPr>
            <p:cNvSpPr/>
            <p:nvPr/>
          </p:nvSpPr>
          <p:spPr>
            <a:xfrm>
              <a:off x="465738" y="1652067"/>
              <a:ext cx="223428" cy="2158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89" name="Gruppieren 88">
            <a:extLst>
              <a:ext uri="{FF2B5EF4-FFF2-40B4-BE49-F238E27FC236}">
                <a16:creationId xmlns:a16="http://schemas.microsoft.com/office/drawing/2014/main" id="{7AE7DC31-3A91-4102-93EF-12E4FDF7105D}"/>
              </a:ext>
            </a:extLst>
          </p:cNvPr>
          <p:cNvGrpSpPr/>
          <p:nvPr/>
        </p:nvGrpSpPr>
        <p:grpSpPr>
          <a:xfrm>
            <a:off x="6836166" y="4492852"/>
            <a:ext cx="3606062" cy="1021976"/>
            <a:chOff x="324052" y="998689"/>
            <a:chExt cx="2838696" cy="1021976"/>
          </a:xfrm>
        </p:grpSpPr>
        <p:grpSp>
          <p:nvGrpSpPr>
            <p:cNvPr id="90" name="Gruppieren 89">
              <a:extLst>
                <a:ext uri="{FF2B5EF4-FFF2-40B4-BE49-F238E27FC236}">
                  <a16:creationId xmlns:a16="http://schemas.microsoft.com/office/drawing/2014/main" id="{890C6744-7B2D-4C90-B7EA-25D133E1E148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92" name="Rechteck 91">
                <a:extLst>
                  <a:ext uri="{FF2B5EF4-FFF2-40B4-BE49-F238E27FC236}">
                    <a16:creationId xmlns:a16="http://schemas.microsoft.com/office/drawing/2014/main" id="{F7C886AC-FF8D-4BD9-B871-C03AE6C80CF4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93" name="Rechteck 92">
                <a:extLst>
                  <a:ext uri="{FF2B5EF4-FFF2-40B4-BE49-F238E27FC236}">
                    <a16:creationId xmlns:a16="http://schemas.microsoft.com/office/drawing/2014/main" id="{DA791C90-3D91-4541-8E63-83DA9F63B1AC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01844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Sonstige Familiensachen</a:t>
                </a:r>
              </a:p>
            </p:txBody>
          </p:sp>
        </p:grpSp>
        <p:sp>
          <p:nvSpPr>
            <p:cNvPr id="91" name="Rechteck 90">
              <a:extLst>
                <a:ext uri="{FF2B5EF4-FFF2-40B4-BE49-F238E27FC236}">
                  <a16:creationId xmlns:a16="http://schemas.microsoft.com/office/drawing/2014/main" id="{B4C121B8-373B-492D-B91A-0789996417D7}"/>
                </a:ext>
              </a:extLst>
            </p:cNvPr>
            <p:cNvSpPr/>
            <p:nvPr/>
          </p:nvSpPr>
          <p:spPr>
            <a:xfrm>
              <a:off x="465737" y="1652067"/>
              <a:ext cx="470805" cy="21799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10</a:t>
              </a:r>
            </a:p>
          </p:txBody>
        </p:sp>
      </p:grpSp>
      <p:grpSp>
        <p:nvGrpSpPr>
          <p:cNvPr id="94" name="Gruppieren 93">
            <a:extLst>
              <a:ext uri="{FF2B5EF4-FFF2-40B4-BE49-F238E27FC236}">
                <a16:creationId xmlns:a16="http://schemas.microsoft.com/office/drawing/2014/main" id="{FD6B69D9-F137-4510-A2B9-69CC357C05A5}"/>
              </a:ext>
            </a:extLst>
          </p:cNvPr>
          <p:cNvGrpSpPr/>
          <p:nvPr/>
        </p:nvGrpSpPr>
        <p:grpSpPr>
          <a:xfrm>
            <a:off x="351954" y="5693193"/>
            <a:ext cx="6093464" cy="1021976"/>
            <a:chOff x="324052" y="998689"/>
            <a:chExt cx="2838696" cy="1021976"/>
          </a:xfrm>
        </p:grpSpPr>
        <p:grpSp>
          <p:nvGrpSpPr>
            <p:cNvPr id="95" name="Gruppieren 94">
              <a:extLst>
                <a:ext uri="{FF2B5EF4-FFF2-40B4-BE49-F238E27FC236}">
                  <a16:creationId xmlns:a16="http://schemas.microsoft.com/office/drawing/2014/main" id="{FB10E476-3F46-4759-84BF-2D5286DA677B}"/>
                </a:ext>
              </a:extLst>
            </p:cNvPr>
            <p:cNvGrpSpPr/>
            <p:nvPr/>
          </p:nvGrpSpPr>
          <p:grpSpPr>
            <a:xfrm>
              <a:off x="324052" y="998689"/>
              <a:ext cx="2838696" cy="1021976"/>
              <a:chOff x="570156" y="1366221"/>
              <a:chExt cx="4432150" cy="1021976"/>
            </a:xfrm>
          </p:grpSpPr>
          <p:sp>
            <p:nvSpPr>
              <p:cNvPr id="97" name="Rechteck 96">
                <a:extLst>
                  <a:ext uri="{FF2B5EF4-FFF2-40B4-BE49-F238E27FC236}">
                    <a16:creationId xmlns:a16="http://schemas.microsoft.com/office/drawing/2014/main" id="{D7948484-EC8C-4004-9481-6EFEA91C679B}"/>
                  </a:ext>
                </a:extLst>
              </p:cNvPr>
              <p:cNvSpPr/>
              <p:nvPr/>
            </p:nvSpPr>
            <p:spPr>
              <a:xfrm>
                <a:off x="570156" y="1366221"/>
                <a:ext cx="4432150" cy="102197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000"/>
              </a:p>
            </p:txBody>
          </p:sp>
          <p:sp>
            <p:nvSpPr>
              <p:cNvPr id="98" name="Rechteck 97">
                <a:extLst>
                  <a:ext uri="{FF2B5EF4-FFF2-40B4-BE49-F238E27FC236}">
                    <a16:creationId xmlns:a16="http://schemas.microsoft.com/office/drawing/2014/main" id="{E38F9CAD-E024-44D7-B0DD-39CD2154FAA5}"/>
                  </a:ext>
                </a:extLst>
              </p:cNvPr>
              <p:cNvSpPr/>
              <p:nvPr/>
            </p:nvSpPr>
            <p:spPr>
              <a:xfrm>
                <a:off x="774552" y="1538345"/>
                <a:ext cx="4063171" cy="69924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dirty="0">
                    <a:solidFill>
                      <a:schemeClr val="tx1"/>
                    </a:solidFill>
                  </a:rPr>
                  <a:t>Lebenspartnerschaftssachen</a:t>
                </a:r>
              </a:p>
            </p:txBody>
          </p:sp>
        </p:grpSp>
        <p:sp>
          <p:nvSpPr>
            <p:cNvPr id="96" name="Rechteck 95">
              <a:extLst>
                <a:ext uri="{FF2B5EF4-FFF2-40B4-BE49-F238E27FC236}">
                  <a16:creationId xmlns:a16="http://schemas.microsoft.com/office/drawing/2014/main" id="{55F70ACD-94FB-4AE1-8703-953F586AFD91}"/>
                </a:ext>
              </a:extLst>
            </p:cNvPr>
            <p:cNvSpPr/>
            <p:nvPr/>
          </p:nvSpPr>
          <p:spPr>
            <a:xfrm>
              <a:off x="454963" y="1654195"/>
              <a:ext cx="268032" cy="20303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>
                  <a:solidFill>
                    <a:schemeClr val="tx1"/>
                  </a:solidFill>
                </a:rPr>
                <a:t>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99" grpId="0" animBg="1"/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Breitbild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MV Boli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6</cp:revision>
  <dcterms:created xsi:type="dcterms:W3CDTF">2025-01-06T11:40:08Z</dcterms:created>
  <dcterms:modified xsi:type="dcterms:W3CDTF">2025-01-06T12:23:08Z</dcterms:modified>
</cp:coreProperties>
</file>