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305" r:id="rId2"/>
    <p:sldId id="307" r:id="rId3"/>
    <p:sldId id="308" r:id="rId4"/>
    <p:sldId id="306" r:id="rId5"/>
    <p:sldId id="309" r:id="rId6"/>
    <p:sldId id="311" r:id="rId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059" autoAdjust="0"/>
    <p:restoredTop sz="94660"/>
  </p:normalViewPr>
  <p:slideViewPr>
    <p:cSldViewPr snapToGrid="0">
      <p:cViewPr varScale="1">
        <p:scale>
          <a:sx n="53" d="100"/>
          <a:sy n="53" d="100"/>
        </p:scale>
        <p:origin x="108" y="24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elfolie">
    <p:spTree>
      <p:nvGrpSpPr>
        <p:cNvPr id="1" name=""/>
        <p:cNvGrpSpPr/>
        <p:nvPr/>
      </p:nvGrpSpPr>
      <p:grpSpPr>
        <a:xfrm>
          <a:off x="0" y="0"/>
          <a:ext cx="0" cy="0"/>
          <a:chOff x="0" y="0"/>
          <a:chExt cx="0" cy="0"/>
        </a:xfrm>
      </p:grpSpPr>
      <p:sp>
        <p:nvSpPr>
          <p:cNvPr id="2" name="Title 1"/>
          <p:cNvSpPr>
            <a:spLocks noGrp="1"/>
          </p:cNvSpPr>
          <p:nvPr>
            <p:ph type="ctrTitle"/>
          </p:nvPr>
        </p:nvSpPr>
        <p:spPr>
          <a:xfrm>
            <a:off x="684212" y="685799"/>
            <a:ext cx="8001000" cy="2971801"/>
          </a:xfrm>
        </p:spPr>
        <p:txBody>
          <a:bodyPr anchor="b">
            <a:normAutofit/>
          </a:bodyPr>
          <a:lstStyle>
            <a:lvl1pPr algn="l">
              <a:defRPr sz="4800">
                <a:effectLst/>
              </a:defRPr>
            </a:lvl1pPr>
          </a:lstStyle>
          <a:p>
            <a:r>
              <a:rPr lang="de-DE"/>
              <a:t>Mastertitelformat bearbeiten</a:t>
            </a:r>
            <a:endParaRPr lang="en-US" dirty="0"/>
          </a:p>
        </p:txBody>
      </p:sp>
      <p:sp>
        <p:nvSpPr>
          <p:cNvPr id="3" name="Subtitle 2"/>
          <p:cNvSpPr>
            <a:spLocks noGrp="1"/>
          </p:cNvSpPr>
          <p:nvPr>
            <p:ph type="subTitle" idx="1"/>
          </p:nvPr>
        </p:nvSpPr>
        <p:spPr>
          <a:xfrm>
            <a:off x="684212" y="3843867"/>
            <a:ext cx="6400800" cy="1947333"/>
          </a:xfrm>
        </p:spPr>
        <p:txBody>
          <a:bodyPr anchor="t">
            <a:normAutofit/>
          </a:bodyPr>
          <a:lstStyle>
            <a:lvl1pPr marL="0" indent="0" algn="l">
              <a:buNone/>
              <a:defRPr sz="2100">
                <a:solidFill>
                  <a:schemeClr val="bg2">
                    <a:lumMod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de-DE"/>
              <a:t>Master-Untertitelformat bearbeiten</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cxnSp>
        <p:nvCxnSpPr>
          <p:cNvPr id="16" name="Straight Connector 15"/>
          <p:cNvCxnSpPr/>
          <p:nvPr/>
        </p:nvCxnSpPr>
        <p:spPr>
          <a:xfrm flipH="1">
            <a:off x="8228012" y="8467"/>
            <a:ext cx="3810000" cy="3810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7" name="Straight Connector 16"/>
          <p:cNvCxnSpPr/>
          <p:nvPr/>
        </p:nvCxnSpPr>
        <p:spPr>
          <a:xfrm flipH="1">
            <a:off x="6108170" y="91545"/>
            <a:ext cx="6080655" cy="6080655"/>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9" name="Straight Connector 18"/>
          <p:cNvCxnSpPr/>
          <p:nvPr/>
        </p:nvCxnSpPr>
        <p:spPr>
          <a:xfrm flipH="1">
            <a:off x="7235825" y="228600"/>
            <a:ext cx="4953000" cy="4953000"/>
          </a:xfrm>
          <a:prstGeom prst="line">
            <a:avLst/>
          </a:prstGeom>
          <a:ln w="1270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335837" y="32278"/>
            <a:ext cx="4852989" cy="485298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cxnSp>
        <p:nvCxnSpPr>
          <p:cNvPr id="23" name="Straight Connector 22"/>
          <p:cNvCxnSpPr/>
          <p:nvPr/>
        </p:nvCxnSpPr>
        <p:spPr>
          <a:xfrm flipH="1">
            <a:off x="7845426" y="609601"/>
            <a:ext cx="4343399" cy="4343399"/>
          </a:xfrm>
          <a:prstGeom prst="line">
            <a:avLst/>
          </a:prstGeom>
          <a:ln w="31750">
            <a:solidFill>
              <a:schemeClr val="tx1"/>
            </a:solidFill>
          </a:ln>
        </p:spPr>
        <p:style>
          <a:lnRef idx="2">
            <a:schemeClr val="accent1"/>
          </a:lnRef>
          <a:fillRef idx="0">
            <a:schemeClr val="accent1"/>
          </a:fillRef>
          <a:effectRef idx="1">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abild mit Beschriftun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17" name="Picture Placeholder 2"/>
          <p:cNvSpPr>
            <a:spLocks noGrp="1" noChangeAspect="1"/>
          </p:cNvSpPr>
          <p:nvPr>
            <p:ph type="pic" idx="13"/>
          </p:nvPr>
        </p:nvSpPr>
        <p:spPr>
          <a:xfrm>
            <a:off x="685800" y="533400"/>
            <a:ext cx="10818812" cy="31242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16" name="Text Placeholder 9"/>
          <p:cNvSpPr>
            <a:spLocks noGrp="1"/>
          </p:cNvSpPr>
          <p:nvPr>
            <p:ph type="body" sz="quarter" idx="14"/>
          </p:nvPr>
        </p:nvSpPr>
        <p:spPr>
          <a:xfrm>
            <a:off x="914402" y="3843867"/>
            <a:ext cx="8304210" cy="457200"/>
          </a:xfrm>
        </p:spPr>
        <p:txBody>
          <a:bodyPr anchor="t">
            <a:normAutofit/>
          </a:bodyPr>
          <a:lstStyle>
            <a:lvl1pPr marL="0" indent="0">
              <a:buFontTx/>
              <a:buNone/>
              <a:defRPr sz="1600"/>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Date Placeholder 2"/>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el und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anchor="ctr">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2" y="4114800"/>
            <a:ext cx="8535988" cy="1879600"/>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Zitat mit Beschriftung">
    <p:spTree>
      <p:nvGrpSpPr>
        <p:cNvPr id="1" name=""/>
        <p:cNvGrpSpPr/>
        <p:nvPr/>
      </p:nvGrpSpPr>
      <p:grpSpPr>
        <a:xfrm>
          <a:off x="0" y="0"/>
          <a:ext cx="0" cy="0"/>
          <a:chOff x="0" y="0"/>
          <a:chExt cx="0" cy="0"/>
        </a:xfrm>
      </p:grpSpPr>
      <p:sp>
        <p:nvSpPr>
          <p:cNvPr id="2" name="Title 1"/>
          <p:cNvSpPr>
            <a:spLocks noGrp="1"/>
          </p:cNvSpPr>
          <p:nvPr>
            <p:ph type="title"/>
          </p:nvPr>
        </p:nvSpPr>
        <p:spPr>
          <a:xfrm>
            <a:off x="1141411" y="685800"/>
            <a:ext cx="9144001"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1446212" y="3429000"/>
            <a:ext cx="8534400" cy="381000"/>
          </a:xfrm>
        </p:spPr>
        <p:txBody>
          <a:bodyPr anchor="ctr"/>
          <a:lstStyle>
            <a:lvl1pPr marL="0" indent="0">
              <a:buFontTx/>
              <a:buNone/>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de-DE"/>
              <a:t>Mastertextformat bearbeiten</a:t>
            </a:r>
          </a:p>
        </p:txBody>
      </p:sp>
      <p:sp>
        <p:nvSpPr>
          <p:cNvPr id="3" name="Text Placeholder 2"/>
          <p:cNvSpPr>
            <a:spLocks noGrp="1"/>
          </p:cNvSpPr>
          <p:nvPr>
            <p:ph type="body" idx="1"/>
          </p:nvPr>
        </p:nvSpPr>
        <p:spPr>
          <a:xfrm>
            <a:off x="684213" y="4301067"/>
            <a:ext cx="8534400" cy="1684865"/>
          </a:xfrm>
        </p:spPr>
        <p:txBody>
          <a:bodyPr anchor="ctr">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4" name="TextBox 13"/>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5" name="TextBox 14"/>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nskarte">
    <p:spTree>
      <p:nvGrpSpPr>
        <p:cNvPr id="1" name=""/>
        <p:cNvGrpSpPr/>
        <p:nvPr/>
      </p:nvGrpSpPr>
      <p:grpSpPr>
        <a:xfrm>
          <a:off x="0" y="0"/>
          <a:ext cx="0" cy="0"/>
          <a:chOff x="0" y="0"/>
          <a:chExt cx="0" cy="0"/>
        </a:xfrm>
      </p:grpSpPr>
      <p:sp>
        <p:nvSpPr>
          <p:cNvPr id="2" name="Title 1"/>
          <p:cNvSpPr>
            <a:spLocks noGrp="1"/>
          </p:cNvSpPr>
          <p:nvPr>
            <p:ph type="title"/>
          </p:nvPr>
        </p:nvSpPr>
        <p:spPr>
          <a:xfrm>
            <a:off x="684212" y="3429000"/>
            <a:ext cx="8534400" cy="1697400"/>
          </a:xfrm>
        </p:spPr>
        <p:txBody>
          <a:bodyPr anchor="b">
            <a:normAutofit/>
          </a:bodyPr>
          <a:lstStyle>
            <a:lvl1pPr algn="l">
              <a:defRPr sz="3200" b="0" cap="all"/>
            </a:lvl1pPr>
          </a:lstStyle>
          <a:p>
            <a:r>
              <a:rPr lang="de-DE"/>
              <a:t>Mastertitelformat bearbeiten</a:t>
            </a:r>
            <a:endParaRPr lang="en-US" dirty="0"/>
          </a:p>
        </p:txBody>
      </p:sp>
      <p:sp>
        <p:nvSpPr>
          <p:cNvPr id="3" name="Text Placeholder 2"/>
          <p:cNvSpPr>
            <a:spLocks noGrp="1"/>
          </p:cNvSpPr>
          <p:nvPr>
            <p:ph type="body" idx="1"/>
          </p:nvPr>
        </p:nvSpPr>
        <p:spPr>
          <a:xfrm>
            <a:off x="684211" y="5132981"/>
            <a:ext cx="8535990" cy="860400"/>
          </a:xfrm>
        </p:spPr>
        <p:txBody>
          <a:bodyPr anchor="t">
            <a:normAutofit/>
          </a:bodyPr>
          <a:lstStyle>
            <a:lvl1pPr marL="0" indent="0" algn="l">
              <a:buNone/>
              <a:defRPr sz="20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Namenskarte für Zitat">
    <p:spTree>
      <p:nvGrpSpPr>
        <p:cNvPr id="1" name=""/>
        <p:cNvGrpSpPr/>
        <p:nvPr/>
      </p:nvGrpSpPr>
      <p:grpSpPr>
        <a:xfrm>
          <a:off x="0" y="0"/>
          <a:ext cx="0" cy="0"/>
          <a:chOff x="0" y="0"/>
          <a:chExt cx="0" cy="0"/>
        </a:xfrm>
      </p:grpSpPr>
      <p:sp>
        <p:nvSpPr>
          <p:cNvPr id="2" name="Title 1"/>
          <p:cNvSpPr>
            <a:spLocks noGrp="1"/>
          </p:cNvSpPr>
          <p:nvPr>
            <p:ph type="title"/>
          </p:nvPr>
        </p:nvSpPr>
        <p:spPr>
          <a:xfrm>
            <a:off x="1141413" y="685800"/>
            <a:ext cx="9144000" cy="2743200"/>
          </a:xfrm>
        </p:spPr>
        <p:txBody>
          <a:bodyPr anchor="ctr">
            <a:normAutofit/>
          </a:bodyPr>
          <a:lstStyle>
            <a:lvl1pPr algn="l">
              <a:defRPr sz="3200" b="0" cap="all">
                <a:solidFill>
                  <a:schemeClr val="tx1"/>
                </a:solidFill>
              </a:defRPr>
            </a:lvl1pPr>
          </a:lstStyle>
          <a:p>
            <a:r>
              <a:rPr lang="de-DE"/>
              <a:t>Mastertitelformat bearbeiten</a:t>
            </a:r>
            <a:endParaRPr lang="en-US" dirty="0"/>
          </a:p>
        </p:txBody>
      </p:sp>
      <p:sp>
        <p:nvSpPr>
          <p:cNvPr id="10" name="Text Placeholder 9"/>
          <p:cNvSpPr>
            <a:spLocks noGrp="1"/>
          </p:cNvSpPr>
          <p:nvPr>
            <p:ph type="body" sz="quarter" idx="13"/>
          </p:nvPr>
        </p:nvSpPr>
        <p:spPr>
          <a:xfrm>
            <a:off x="684212" y="3928534"/>
            <a:ext cx="8534401" cy="1049866"/>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978400"/>
            <a:ext cx="8534401" cy="10160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
        <p:nvSpPr>
          <p:cNvPr id="11" name="TextBox 10"/>
          <p:cNvSpPr txBox="1"/>
          <p:nvPr/>
        </p:nvSpPr>
        <p:spPr>
          <a:xfrm>
            <a:off x="531812" y="812222"/>
            <a:ext cx="609600" cy="584776"/>
          </a:xfrm>
          <a:prstGeom prst="rect">
            <a:avLst/>
          </a:prstGeom>
        </p:spPr>
        <p:txBody>
          <a:bodyPr vert="horz" lIns="91440" tIns="45720" rIns="91440" bIns="45720" rtlCol="0" anchor="ctr">
            <a:noAutofit/>
          </a:bodyPr>
          <a:lstStyle/>
          <a:p>
            <a:pPr lvl="0"/>
            <a:r>
              <a:rPr lang="en-US" sz="8000" dirty="0">
                <a:solidFill>
                  <a:schemeClr val="tx1"/>
                </a:solidFill>
                <a:effectLst/>
              </a:rPr>
              <a:t>“</a:t>
            </a:r>
          </a:p>
        </p:txBody>
      </p:sp>
      <p:sp>
        <p:nvSpPr>
          <p:cNvPr id="12" name="TextBox 11"/>
          <p:cNvSpPr txBox="1"/>
          <p:nvPr/>
        </p:nvSpPr>
        <p:spPr>
          <a:xfrm>
            <a:off x="10285412" y="2768601"/>
            <a:ext cx="609600" cy="584776"/>
          </a:xfrm>
          <a:prstGeom prst="rect">
            <a:avLst/>
          </a:prstGeom>
        </p:spPr>
        <p:txBody>
          <a:bodyPr vert="horz" lIns="91440" tIns="45720" rIns="91440" bIns="45720" rtlCol="0" anchor="ctr">
            <a:noAutofit/>
          </a:bodyPr>
          <a:lstStyle/>
          <a:p>
            <a:pPr lvl="0" algn="r"/>
            <a:r>
              <a:rPr lang="en-US" sz="8000" dirty="0">
                <a:solidFill>
                  <a:schemeClr val="tx1"/>
                </a:solidFill>
                <a:effectLst/>
              </a:rPr>
              <a:t>”</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Wahr oder Falsch">
    <p:spTree>
      <p:nvGrpSpPr>
        <p:cNvPr id="1" name=""/>
        <p:cNvGrpSpPr/>
        <p:nvPr/>
      </p:nvGrpSpPr>
      <p:grpSpPr>
        <a:xfrm>
          <a:off x="0" y="0"/>
          <a:ext cx="0" cy="0"/>
          <a:chOff x="0" y="0"/>
          <a:chExt cx="0" cy="0"/>
        </a:xfrm>
      </p:grpSpPr>
      <p:sp>
        <p:nvSpPr>
          <p:cNvPr id="2" name="Title 1"/>
          <p:cNvSpPr>
            <a:spLocks noGrp="1"/>
          </p:cNvSpPr>
          <p:nvPr>
            <p:ph type="title"/>
          </p:nvPr>
        </p:nvSpPr>
        <p:spPr>
          <a:xfrm>
            <a:off x="684213" y="685800"/>
            <a:ext cx="10058400" cy="2743200"/>
          </a:xfrm>
        </p:spPr>
        <p:txBody>
          <a:bodyPr vert="horz" lIns="91440" tIns="45720" rIns="91440" bIns="45720" rtlCol="0" anchor="ctr">
            <a:normAutofit/>
          </a:bodyPr>
          <a:lstStyle>
            <a:lvl1pPr>
              <a:defRPr lang="en-US" b="0" dirty="0"/>
            </a:lvl1pPr>
          </a:lstStyle>
          <a:p>
            <a:pPr marL="0" lvl="0"/>
            <a:r>
              <a:rPr lang="de-DE"/>
              <a:t>Mastertitelformat bearbeiten</a:t>
            </a:r>
            <a:endParaRPr lang="en-US" dirty="0"/>
          </a:p>
        </p:txBody>
      </p:sp>
      <p:sp>
        <p:nvSpPr>
          <p:cNvPr id="10" name="Text Placeholder 9"/>
          <p:cNvSpPr>
            <a:spLocks noGrp="1"/>
          </p:cNvSpPr>
          <p:nvPr>
            <p:ph type="body" sz="quarter" idx="13"/>
          </p:nvPr>
        </p:nvSpPr>
        <p:spPr>
          <a:xfrm>
            <a:off x="684212" y="3928534"/>
            <a:ext cx="8534400" cy="838200"/>
          </a:xfrm>
        </p:spPr>
        <p:txBody>
          <a:bodyPr vert="horz" lIns="91440" tIns="45720" rIns="91440" bIns="45720" rtlCol="0" anchor="b">
            <a:normAutofit/>
          </a:bodyPr>
          <a:lstStyle>
            <a:lvl1pPr>
              <a:buNone/>
              <a:defRPr lang="en-US" sz="2400" b="0" cap="all" dirty="0">
                <a:ln w="3175" cmpd="sng">
                  <a:noFill/>
                </a:ln>
                <a:solidFill>
                  <a:schemeClr val="tx1"/>
                </a:solidFill>
                <a:effectLst/>
              </a:defRPr>
            </a:lvl1pPr>
          </a:lstStyle>
          <a:p>
            <a:pPr marL="0" lvl="0">
              <a:spcBef>
                <a:spcPct val="0"/>
              </a:spcBef>
              <a:buNone/>
            </a:pPr>
            <a:r>
              <a:rPr lang="de-DE"/>
              <a:t>Mastertextformat bearbeiten</a:t>
            </a:r>
          </a:p>
        </p:txBody>
      </p:sp>
      <p:sp>
        <p:nvSpPr>
          <p:cNvPr id="3" name="Text Placeholder 2"/>
          <p:cNvSpPr>
            <a:spLocks noGrp="1"/>
          </p:cNvSpPr>
          <p:nvPr>
            <p:ph type="body" idx="1"/>
          </p:nvPr>
        </p:nvSpPr>
        <p:spPr>
          <a:xfrm>
            <a:off x="684211" y="4766732"/>
            <a:ext cx="8534401" cy="1227667"/>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gn="l">
              <a:defRPr/>
            </a:lvl1pPr>
          </a:lstStyle>
          <a:p>
            <a:r>
              <a:rPr lang="de-DE"/>
              <a:t>Mastertitelformat bearbeiten</a:t>
            </a:r>
            <a:endParaRPr lang="en-US" dirty="0"/>
          </a:p>
        </p:txBody>
      </p:sp>
      <p:sp>
        <p:nvSpPr>
          <p:cNvPr id="3" name="Vertical Text Placeholder 2"/>
          <p:cNvSpPr>
            <a:spLocks noGrp="1"/>
          </p:cNvSpPr>
          <p:nvPr>
            <p:ph type="body" orient="vert" idx="1"/>
          </p:nvPr>
        </p:nvSpPr>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85212" y="685800"/>
            <a:ext cx="2057400" cy="4572000"/>
          </a:xfrm>
        </p:spPr>
        <p:txBody>
          <a:bodyPr vert="eaVert"/>
          <a:lstStyle/>
          <a:p>
            <a:r>
              <a:rPr lang="de-DE"/>
              <a:t>Mastertitelformat bearbeiten</a:t>
            </a:r>
            <a:endParaRPr lang="en-US" dirty="0"/>
          </a:p>
        </p:txBody>
      </p:sp>
      <p:sp>
        <p:nvSpPr>
          <p:cNvPr id="3" name="Vertical Text Placeholder 2"/>
          <p:cNvSpPr>
            <a:spLocks noGrp="1"/>
          </p:cNvSpPr>
          <p:nvPr>
            <p:ph type="body" orient="vert" idx="1"/>
          </p:nvPr>
        </p:nvSpPr>
        <p:spPr>
          <a:xfrm>
            <a:off x="685800" y="685800"/>
            <a:ext cx="7823200" cy="5308600"/>
          </a:xfrm>
        </p:spPr>
        <p:txBody>
          <a:bodyPr vert="eaVert" ancho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idx="1"/>
          </p:nvPr>
        </p:nvSpPr>
        <p:spPr/>
        <p:txBody>
          <a:bodyPr anchor="ct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684211" y="2006600"/>
            <a:ext cx="8534401" cy="2281600"/>
          </a:xfrm>
        </p:spPr>
        <p:txBody>
          <a:bodyPr anchor="b">
            <a:normAutofit/>
          </a:bodyPr>
          <a:lstStyle>
            <a:lvl1pPr algn="l">
              <a:defRPr sz="3600" b="0" cap="all"/>
            </a:lvl1pPr>
          </a:lstStyle>
          <a:p>
            <a:r>
              <a:rPr lang="de-DE"/>
              <a:t>Mastertitelformat bearbeiten</a:t>
            </a:r>
            <a:endParaRPr lang="en-US" dirty="0"/>
          </a:p>
        </p:txBody>
      </p:sp>
      <p:sp>
        <p:nvSpPr>
          <p:cNvPr id="3" name="Text Placeholder 2"/>
          <p:cNvSpPr>
            <a:spLocks noGrp="1"/>
          </p:cNvSpPr>
          <p:nvPr>
            <p:ph type="body" idx="1"/>
          </p:nvPr>
        </p:nvSpPr>
        <p:spPr>
          <a:xfrm>
            <a:off x="684213" y="4495800"/>
            <a:ext cx="8534400" cy="1498600"/>
          </a:xfrm>
        </p:spPr>
        <p:txBody>
          <a:bodyPr anchor="t">
            <a:normAutofit/>
          </a:bodyPr>
          <a:lstStyle>
            <a:lvl1pPr marL="0" indent="0" algn="l">
              <a:buNone/>
              <a:defRPr sz="1800">
                <a:solidFill>
                  <a:schemeClr val="bg2">
                    <a:lumMod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de-DE"/>
              <a:t>Mastertextformat bearbeiten</a:t>
            </a:r>
          </a:p>
        </p:txBody>
      </p:sp>
      <p:sp>
        <p:nvSpPr>
          <p:cNvPr id="4" name="Date Placeholder 3"/>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Content Placeholder 2"/>
          <p:cNvSpPr>
            <a:spLocks noGrp="1"/>
          </p:cNvSpPr>
          <p:nvPr>
            <p:ph sz="half" idx="1"/>
          </p:nvPr>
        </p:nvSpPr>
        <p:spPr>
          <a:xfrm>
            <a:off x="684211" y="685800"/>
            <a:ext cx="4937655" cy="3615267"/>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Content Placeholder 3"/>
          <p:cNvSpPr>
            <a:spLocks noGrp="1"/>
          </p:cNvSpPr>
          <p:nvPr>
            <p:ph sz="half" idx="2"/>
          </p:nvPr>
        </p:nvSpPr>
        <p:spPr>
          <a:xfrm>
            <a:off x="5808133" y="685801"/>
            <a:ext cx="4934479" cy="3615266"/>
          </a:xfrm>
        </p:spPr>
        <p:txBody>
          <a:bodyP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de-DE"/>
              <a:t>Mastertitelformat bearbeiten</a:t>
            </a:r>
            <a:endParaRPr lang="en-US" dirty="0"/>
          </a:p>
        </p:txBody>
      </p:sp>
      <p:sp>
        <p:nvSpPr>
          <p:cNvPr id="3" name="Text Placeholder 2"/>
          <p:cNvSpPr>
            <a:spLocks noGrp="1"/>
          </p:cNvSpPr>
          <p:nvPr>
            <p:ph type="body" idx="1"/>
          </p:nvPr>
        </p:nvSpPr>
        <p:spPr>
          <a:xfrm>
            <a:off x="972080" y="685800"/>
            <a:ext cx="4649787"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Content Placeholder 3"/>
          <p:cNvSpPr>
            <a:spLocks noGrp="1"/>
          </p:cNvSpPr>
          <p:nvPr>
            <p:ph sz="half" idx="2"/>
          </p:nvPr>
        </p:nvSpPr>
        <p:spPr>
          <a:xfrm>
            <a:off x="684211" y="1270529"/>
            <a:ext cx="4937655"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5" name="Text Placeholder 4"/>
          <p:cNvSpPr>
            <a:spLocks noGrp="1"/>
          </p:cNvSpPr>
          <p:nvPr>
            <p:ph type="body" sz="quarter" idx="3"/>
          </p:nvPr>
        </p:nvSpPr>
        <p:spPr>
          <a:xfrm>
            <a:off x="6079066" y="685800"/>
            <a:ext cx="4665134" cy="576262"/>
          </a:xfrm>
        </p:spPr>
        <p:txBody>
          <a:bodyPr anchor="b">
            <a:noAutofit/>
          </a:bodyPr>
          <a:lstStyle>
            <a:lvl1pPr marL="0" indent="0">
              <a:buNone/>
              <a:defRPr sz="2800" b="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Content Placeholder 5"/>
          <p:cNvSpPr>
            <a:spLocks noGrp="1"/>
          </p:cNvSpPr>
          <p:nvPr>
            <p:ph sz="quarter" idx="4"/>
          </p:nvPr>
        </p:nvSpPr>
        <p:spPr>
          <a:xfrm>
            <a:off x="5806545" y="1262062"/>
            <a:ext cx="4929188" cy="3030538"/>
          </a:xfrm>
        </p:spPr>
        <p:txBody>
          <a:bodyPr anchor="t">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de-DE"/>
              <a:t>Mastertitelformat bearbeiten</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7085012" y="685800"/>
            <a:ext cx="3657600" cy="1371600"/>
          </a:xfrm>
        </p:spPr>
        <p:txBody>
          <a:bodyPr anchor="b">
            <a:normAutofit/>
          </a:bodyPr>
          <a:lstStyle>
            <a:lvl1pPr algn="l">
              <a:defRPr sz="2400" b="0"/>
            </a:lvl1pPr>
          </a:lstStyle>
          <a:p>
            <a:r>
              <a:rPr lang="de-DE"/>
              <a:t>Mastertitelformat bearbeiten</a:t>
            </a:r>
            <a:endParaRPr lang="en-US" dirty="0"/>
          </a:p>
        </p:txBody>
      </p:sp>
      <p:sp>
        <p:nvSpPr>
          <p:cNvPr id="3" name="Content Placeholder 2"/>
          <p:cNvSpPr>
            <a:spLocks noGrp="1"/>
          </p:cNvSpPr>
          <p:nvPr>
            <p:ph idx="1"/>
          </p:nvPr>
        </p:nvSpPr>
        <p:spPr>
          <a:xfrm>
            <a:off x="684212" y="685800"/>
            <a:ext cx="5943601" cy="5308600"/>
          </a:xfrm>
        </p:spPr>
        <p:txBody>
          <a:bodyPr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Text Placeholder 3"/>
          <p:cNvSpPr>
            <a:spLocks noGrp="1"/>
          </p:cNvSpPr>
          <p:nvPr>
            <p:ph type="body" sz="half" idx="2"/>
          </p:nvPr>
        </p:nvSpPr>
        <p:spPr>
          <a:xfrm>
            <a:off x="7085012" y="2209799"/>
            <a:ext cx="3657600" cy="2091267"/>
          </a:xfrm>
        </p:spPr>
        <p:txBody>
          <a:bodyPr anchor="t">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le 1"/>
          <p:cNvSpPr>
            <a:spLocks noGrp="1"/>
          </p:cNvSpPr>
          <p:nvPr>
            <p:ph type="title"/>
          </p:nvPr>
        </p:nvSpPr>
        <p:spPr>
          <a:xfrm>
            <a:off x="4722812" y="1447800"/>
            <a:ext cx="6019800" cy="1143000"/>
          </a:xfrm>
        </p:spPr>
        <p:txBody>
          <a:bodyPr anchor="b">
            <a:normAutofit/>
          </a:bodyPr>
          <a:lstStyle>
            <a:lvl1pPr algn="l">
              <a:defRPr sz="2800" b="0"/>
            </a:lvl1pPr>
          </a:lstStyle>
          <a:p>
            <a:r>
              <a:rPr lang="de-DE"/>
              <a:t>Mastertitelformat bearbeiten</a:t>
            </a:r>
            <a:endParaRPr lang="en-US" dirty="0"/>
          </a:p>
        </p:txBody>
      </p:sp>
      <p:sp>
        <p:nvSpPr>
          <p:cNvPr id="14" name="Picture Placeholder 2"/>
          <p:cNvSpPr>
            <a:spLocks noGrp="1" noChangeAspect="1"/>
          </p:cNvSpPr>
          <p:nvPr>
            <p:ph type="pic" idx="1"/>
          </p:nvPr>
        </p:nvSpPr>
        <p:spPr>
          <a:xfrm>
            <a:off x="989012" y="914400"/>
            <a:ext cx="3280974" cy="4572000"/>
          </a:xfrm>
          <a:prstGeom prst="snip2DiagRect">
            <a:avLst>
              <a:gd name="adj1" fmla="val 10815"/>
              <a:gd name="adj2" fmla="val 0"/>
            </a:avLst>
          </a:prstGeom>
          <a:ln w="15875">
            <a:solidFill>
              <a:schemeClr val="tx1">
                <a:alpha val="40000"/>
              </a:schemeClr>
            </a:solidFill>
          </a:ln>
          <a:effectLst>
            <a:innerShdw blurRad="57150" dist="38100" dir="14460000">
              <a:srgbClr val="000000">
                <a:alpha val="70000"/>
              </a:srgbClr>
            </a:inn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de-DE"/>
              <a:t>Bild durch Klicken auf Symbol hinzufügen</a:t>
            </a:r>
            <a:endParaRPr lang="en-US" dirty="0"/>
          </a:p>
        </p:txBody>
      </p:sp>
      <p:sp>
        <p:nvSpPr>
          <p:cNvPr id="4" name="Text Placeholder 3"/>
          <p:cNvSpPr>
            <a:spLocks noGrp="1"/>
          </p:cNvSpPr>
          <p:nvPr>
            <p:ph type="body" sz="half" idx="2"/>
          </p:nvPr>
        </p:nvSpPr>
        <p:spPr>
          <a:xfrm>
            <a:off x="4722812" y="2777066"/>
            <a:ext cx="6021388" cy="2048933"/>
          </a:xfrm>
        </p:spPr>
        <p:txBody>
          <a:bodyPr anchor="t">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de-DE"/>
              <a:t>Mastertextformat bearbeiten</a:t>
            </a:r>
          </a:p>
        </p:txBody>
      </p:sp>
      <p:sp>
        <p:nvSpPr>
          <p:cNvPr id="5" name="Date Placeholder 4"/>
          <p:cNvSpPr>
            <a:spLocks noGrp="1"/>
          </p:cNvSpPr>
          <p:nvPr>
            <p:ph type="dt" sz="half" idx="10"/>
          </p:nvPr>
        </p:nvSpPr>
        <p:spPr/>
        <p:txBody>
          <a:bodyPr/>
          <a:lstStyle/>
          <a:p>
            <a:fld id="{B61BEF0D-F0BB-DE4B-95CE-6DB70DBA9567}" type="datetimeFigureOut">
              <a:rPr lang="en-US" dirty="0"/>
              <a:pPr/>
              <a:t>11/13/2024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‹Nr.›</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7" name="Group 6"/>
          <p:cNvGrpSpPr/>
          <p:nvPr/>
        </p:nvGrpSpPr>
        <p:grpSpPr>
          <a:xfrm>
            <a:off x="9206969" y="2963333"/>
            <a:ext cx="2981858" cy="3208867"/>
            <a:chOff x="9206969" y="2963333"/>
            <a:chExt cx="2981858" cy="3208867"/>
          </a:xfrm>
        </p:grpSpPr>
        <p:cxnSp>
          <p:nvCxnSpPr>
            <p:cNvPr id="8" name="Straight Connector 7"/>
            <p:cNvCxnSpPr/>
            <p:nvPr/>
          </p:nvCxnSpPr>
          <p:spPr>
            <a:xfrm flipH="1">
              <a:off x="11276012" y="2963333"/>
              <a:ext cx="912814" cy="912812"/>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9" name="Straight Connector 8"/>
            <p:cNvCxnSpPr/>
            <p:nvPr/>
          </p:nvCxnSpPr>
          <p:spPr>
            <a:xfrm flipH="1">
              <a:off x="9206969" y="3190344"/>
              <a:ext cx="2981857" cy="2981856"/>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flipH="1">
              <a:off x="10292292" y="3285067"/>
              <a:ext cx="1896534" cy="1896533"/>
            </a:xfrm>
            <a:prstGeom prst="line">
              <a:avLst/>
            </a:prstGeom>
            <a:ln w="952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1" name="Straight Connector 10"/>
            <p:cNvCxnSpPr/>
            <p:nvPr/>
          </p:nvCxnSpPr>
          <p:spPr>
            <a:xfrm flipH="1">
              <a:off x="10443103" y="3131080"/>
              <a:ext cx="1745722" cy="1745720"/>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cxnSp>
          <p:nvCxnSpPr>
            <p:cNvPr id="12" name="Straight Connector 11"/>
            <p:cNvCxnSpPr/>
            <p:nvPr/>
          </p:nvCxnSpPr>
          <p:spPr>
            <a:xfrm flipH="1">
              <a:off x="10918826" y="3683001"/>
              <a:ext cx="1270001" cy="1269999"/>
            </a:xfrm>
            <a:prstGeom prst="line">
              <a:avLst/>
            </a:prstGeom>
            <a:ln w="28575">
              <a:solidFill>
                <a:schemeClr val="tx1"/>
              </a:solidFill>
            </a:ln>
          </p:spPr>
          <p:style>
            <a:lnRef idx="2">
              <a:schemeClr val="accent1"/>
            </a:lnRef>
            <a:fillRef idx="0">
              <a:schemeClr val="accent1"/>
            </a:fillRef>
            <a:effectRef idx="1">
              <a:schemeClr val="accent1"/>
            </a:effectRef>
            <a:fontRef idx="minor">
              <a:schemeClr val="tx1"/>
            </a:fontRef>
          </p:style>
        </p:cxnSp>
      </p:grpSp>
      <p:sp>
        <p:nvSpPr>
          <p:cNvPr id="2" name="Title Placeholder 1"/>
          <p:cNvSpPr>
            <a:spLocks noGrp="1"/>
          </p:cNvSpPr>
          <p:nvPr>
            <p:ph type="title"/>
          </p:nvPr>
        </p:nvSpPr>
        <p:spPr>
          <a:xfrm>
            <a:off x="684212" y="4487332"/>
            <a:ext cx="8534400" cy="1507067"/>
          </a:xfrm>
          <a:prstGeom prst="rect">
            <a:avLst/>
          </a:prstGeom>
          <a:effectLst/>
        </p:spPr>
        <p:txBody>
          <a:bodyPr vert="horz" lIns="91440" tIns="45720" rIns="91440" bIns="45720" rtlCol="0" anchor="ctr">
            <a:normAutofit/>
          </a:bodyPr>
          <a:lstStyle/>
          <a:p>
            <a:r>
              <a:rPr lang="de-DE"/>
              <a:t>Mastertitelformat bearbeiten</a:t>
            </a:r>
            <a:endParaRPr lang="en-US" dirty="0"/>
          </a:p>
        </p:txBody>
      </p:sp>
      <p:sp>
        <p:nvSpPr>
          <p:cNvPr id="3" name="Text Placeholder 2"/>
          <p:cNvSpPr>
            <a:spLocks noGrp="1"/>
          </p:cNvSpPr>
          <p:nvPr>
            <p:ph type="body" idx="1"/>
          </p:nvPr>
        </p:nvSpPr>
        <p:spPr>
          <a:xfrm>
            <a:off x="684212" y="685800"/>
            <a:ext cx="8534400" cy="3615267"/>
          </a:xfrm>
          <a:prstGeom prst="rect">
            <a:avLst/>
          </a:prstGeom>
        </p:spPr>
        <p:txBody>
          <a:bodyPr vert="horz" lIns="91440" tIns="45720" rIns="91440" bIns="45720" rtlCol="0" anchor="ctr">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endParaRPr lang="en-US" dirty="0"/>
          </a:p>
        </p:txBody>
      </p:sp>
      <p:sp>
        <p:nvSpPr>
          <p:cNvPr id="4" name="Date Placeholder 3"/>
          <p:cNvSpPr>
            <a:spLocks noGrp="1"/>
          </p:cNvSpPr>
          <p:nvPr>
            <p:ph type="dt" sz="half" idx="2"/>
          </p:nvPr>
        </p:nvSpPr>
        <p:spPr>
          <a:xfrm>
            <a:off x="9904412" y="6172200"/>
            <a:ext cx="1600200" cy="365125"/>
          </a:xfrm>
          <a:prstGeom prst="rect">
            <a:avLst/>
          </a:prstGeom>
        </p:spPr>
        <p:txBody>
          <a:bodyPr vert="horz" lIns="91440" tIns="45720" rIns="91440" bIns="45720" rtlCol="0" anchor="t"/>
          <a:lstStyle>
            <a:lvl1pPr algn="r">
              <a:defRPr sz="1000" b="0" i="0">
                <a:solidFill>
                  <a:schemeClr val="bg2">
                    <a:lumMod val="50000"/>
                  </a:schemeClr>
                </a:solidFill>
                <a:effectLst/>
                <a:latin typeface="+mn-lt"/>
              </a:defRPr>
            </a:lvl1pPr>
          </a:lstStyle>
          <a:p>
            <a:fld id="{B61BEF0D-F0BB-DE4B-95CE-6DB70DBA9567}" type="datetimeFigureOut">
              <a:rPr lang="en-US" dirty="0"/>
              <a:pPr/>
              <a:t>11/13/2024</a:t>
            </a:fld>
            <a:endParaRPr lang="en-US" dirty="0"/>
          </a:p>
        </p:txBody>
      </p:sp>
      <p:sp>
        <p:nvSpPr>
          <p:cNvPr id="5" name="Footer Placeholder 4"/>
          <p:cNvSpPr>
            <a:spLocks noGrp="1"/>
          </p:cNvSpPr>
          <p:nvPr>
            <p:ph type="ftr" sz="quarter" idx="3"/>
          </p:nvPr>
        </p:nvSpPr>
        <p:spPr>
          <a:xfrm>
            <a:off x="684212" y="6172200"/>
            <a:ext cx="7543800" cy="365125"/>
          </a:xfrm>
          <a:prstGeom prst="rect">
            <a:avLst/>
          </a:prstGeom>
        </p:spPr>
        <p:txBody>
          <a:bodyPr vert="horz" lIns="91440" tIns="45720" rIns="91440" bIns="45720" rtlCol="0" anchor="t"/>
          <a:lstStyle>
            <a:lvl1pPr algn="l">
              <a:defRPr sz="1000" b="0" i="0">
                <a:solidFill>
                  <a:schemeClr val="bg2">
                    <a:lumMod val="50000"/>
                  </a:schemeClr>
                </a:solidFill>
                <a:effectLst/>
                <a:latin typeface="+mn-lt"/>
              </a:defRPr>
            </a:lvl1pPr>
          </a:lstStyle>
          <a:p>
            <a:endParaRPr lang="en-US" dirty="0"/>
          </a:p>
        </p:txBody>
      </p:sp>
      <p:sp>
        <p:nvSpPr>
          <p:cNvPr id="6" name="Slide Number Placeholder 5"/>
          <p:cNvSpPr>
            <a:spLocks noGrp="1"/>
          </p:cNvSpPr>
          <p:nvPr>
            <p:ph type="sldNum" sz="quarter" idx="4"/>
          </p:nvPr>
        </p:nvSpPr>
        <p:spPr>
          <a:xfrm>
            <a:off x="10363200" y="5578475"/>
            <a:ext cx="1142245" cy="669925"/>
          </a:xfrm>
          <a:prstGeom prst="rect">
            <a:avLst/>
          </a:prstGeom>
        </p:spPr>
        <p:txBody>
          <a:bodyPr vert="horz" lIns="91440" tIns="45720" rIns="91440" bIns="45720" rtlCol="0" anchor="b"/>
          <a:lstStyle>
            <a:lvl1pPr algn="r">
              <a:defRPr sz="3200" b="0" i="0">
                <a:solidFill>
                  <a:schemeClr val="bg2">
                    <a:lumMod val="50000"/>
                  </a:schemeClr>
                </a:solidFill>
                <a:effectLst/>
                <a:latin typeface="+mn-lt"/>
              </a:defRPr>
            </a:lvl1pPr>
          </a:lstStyle>
          <a:p>
            <a:fld id="{D57F1E4F-1CFF-5643-939E-217C01CDF565}"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60" r:id="rId9"/>
    <p:sldLayoutId id="2147483668" r:id="rId10"/>
    <p:sldLayoutId id="2147483663" r:id="rId11"/>
    <p:sldLayoutId id="2147483664" r:id="rId12"/>
    <p:sldLayoutId id="2147483665" r:id="rId13"/>
    <p:sldLayoutId id="2147483666" r:id="rId14"/>
    <p:sldLayoutId id="2147483667" r:id="rId15"/>
    <p:sldLayoutId id="2147483658" r:id="rId16"/>
    <p:sldLayoutId id="2147483659" r:id="rId17"/>
  </p:sldLayoutIdLst>
  <p:txStyles>
    <p:titleStyle>
      <a:lvl1pPr algn="l" defTabSz="457200" rtl="0" eaLnBrk="1" latinLnBrk="0" hangingPunct="1">
        <a:spcBef>
          <a:spcPct val="0"/>
        </a:spcBef>
        <a:buNone/>
        <a:defRPr sz="3600" kern="1200" cap="all">
          <a:ln w="3175" cmpd="sng">
            <a:noFill/>
          </a:ln>
          <a:solidFill>
            <a:schemeClr val="tx1"/>
          </a:solidFill>
          <a:effectLst/>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2857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2000" kern="1200" cap="none">
          <a:solidFill>
            <a:schemeClr val="bg2">
              <a:lumMod val="75000"/>
            </a:schemeClr>
          </a:solidFill>
          <a:effectLst/>
          <a:latin typeface="+mn-lt"/>
          <a:ea typeface="+mn-ea"/>
          <a:cs typeface="+mn-cs"/>
        </a:defRPr>
      </a:lvl1pPr>
      <a:lvl2pPr marL="7429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800" kern="1200" cap="none">
          <a:solidFill>
            <a:schemeClr val="bg2">
              <a:lumMod val="75000"/>
            </a:schemeClr>
          </a:solidFill>
          <a:effectLst/>
          <a:latin typeface="+mn-lt"/>
          <a:ea typeface="+mn-ea"/>
          <a:cs typeface="+mn-cs"/>
        </a:defRPr>
      </a:lvl2pPr>
      <a:lvl3pPr marL="1200150" indent="-2857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600" kern="1200" cap="none">
          <a:solidFill>
            <a:schemeClr val="bg2">
              <a:lumMod val="75000"/>
            </a:schemeClr>
          </a:solidFill>
          <a:effectLst/>
          <a:latin typeface="+mn-lt"/>
          <a:ea typeface="+mn-ea"/>
          <a:cs typeface="+mn-cs"/>
        </a:defRPr>
      </a:lvl3pPr>
      <a:lvl4pPr marL="15430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4pPr>
      <a:lvl5pPr marL="2000250" indent="-17145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5pPr>
      <a:lvl6pPr marL="25146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6pPr>
      <a:lvl7pPr marL="29718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7pPr>
      <a:lvl8pPr marL="34290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8pPr>
      <a:lvl9pPr marL="3886200" indent="-228600" algn="l" defTabSz="457200" rtl="0" eaLnBrk="1" latinLnBrk="0" hangingPunct="1">
        <a:spcBef>
          <a:spcPct val="20000"/>
        </a:spcBef>
        <a:spcAft>
          <a:spcPts val="600"/>
        </a:spcAft>
        <a:buClr>
          <a:schemeClr val="tx1"/>
        </a:buClr>
        <a:buSzPct val="80000"/>
        <a:buFont typeface="Wingdings 3" panose="05040102010807070707" pitchFamily="18" charset="2"/>
        <a:buChar char=""/>
        <a:defRPr sz="1400" kern="1200" cap="none">
          <a:solidFill>
            <a:schemeClr val="bg2">
              <a:lumMod val="75000"/>
            </a:schemeClr>
          </a:solidFill>
          <a:effectLst/>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838200" y="1286358"/>
            <a:ext cx="10515600" cy="404329"/>
          </a:xfrm>
        </p:spPr>
        <p:txBody>
          <a:bodyPr>
            <a:normAutofit fontScale="90000"/>
          </a:bodyPr>
          <a:lstStyle/>
          <a:p>
            <a:pPr algn="ctr"/>
            <a:r>
              <a:rPr lang="de-DE" u="sng" dirty="0">
                <a:latin typeface="Arial Narrow" panose="020B0606020202030204" pitchFamily="34" charset="0"/>
              </a:rPr>
              <a:t>Wie kann man schon heute für den Tag X vorsorgen?</a:t>
            </a:r>
            <a:br>
              <a:rPr lang="de-DE" u="sng" dirty="0">
                <a:latin typeface="Arial Narrow" panose="020B0606020202030204" pitchFamily="34" charset="0"/>
              </a:rPr>
            </a:br>
            <a:br>
              <a:rPr lang="de-DE" u="sng" dirty="0">
                <a:latin typeface="Arial Narrow" panose="020B0606020202030204" pitchFamily="34" charset="0"/>
              </a:rPr>
            </a:br>
            <a:br>
              <a:rPr lang="de-DE" u="sng" dirty="0">
                <a:latin typeface="Arial Narrow" panose="020B0606020202030204" pitchFamily="34" charset="0"/>
              </a:rPr>
            </a:br>
            <a:r>
              <a:rPr lang="de-DE" sz="3600" u="sng" dirty="0">
                <a:latin typeface="Arial Narrow" panose="020B0606020202030204" pitchFamily="34" charset="0"/>
              </a:rPr>
              <a:t>Patientenverfügung/Vorsorgevollmacht/ Betreuungsverfügung</a:t>
            </a:r>
            <a:br>
              <a:rPr lang="de-DE" u="sng" dirty="0">
                <a:latin typeface="Arial Narrow" panose="020B0606020202030204" pitchFamily="34" charset="0"/>
              </a:rPr>
            </a:br>
            <a:endParaRPr lang="de-DE" u="sng" dirty="0">
              <a:latin typeface="Arial Narrow" panose="020B0606020202030204" pitchFamily="34" charset="0"/>
            </a:endParaRPr>
          </a:p>
        </p:txBody>
      </p:sp>
      <p:sp>
        <p:nvSpPr>
          <p:cNvPr id="3" name="Inhaltsplatzhalter 2"/>
          <p:cNvSpPr>
            <a:spLocks noGrp="1"/>
          </p:cNvSpPr>
          <p:nvPr>
            <p:ph idx="1"/>
          </p:nvPr>
        </p:nvSpPr>
        <p:spPr>
          <a:xfrm>
            <a:off x="838200" y="3184902"/>
            <a:ext cx="10515600" cy="2992061"/>
          </a:xfrm>
        </p:spPr>
        <p:txBody>
          <a:bodyPr/>
          <a:lstStyle/>
          <a:p>
            <a:pPr>
              <a:buFont typeface="Wingdings" panose="05000000000000000000" pitchFamily="2" charset="2"/>
              <a:buChar char="Ø"/>
            </a:pPr>
            <a:r>
              <a:rPr lang="de-DE" dirty="0"/>
              <a:t>vorsorgliche Willensbekundungen des Betroffenen zur Sicherung seiner Selbstbestimmung:  </a:t>
            </a:r>
            <a:r>
              <a:rPr lang="de-DE" b="1" dirty="0"/>
              <a:t>Patientenverfügungen, Vorsorgevollmachten und Betreuungsverfügungen</a:t>
            </a:r>
          </a:p>
          <a:p>
            <a:pPr>
              <a:buFont typeface="Wingdings" panose="05000000000000000000" pitchFamily="2" charset="2"/>
              <a:buChar char="Ø"/>
            </a:pPr>
            <a:r>
              <a:rPr lang="de-DE" dirty="0"/>
              <a:t>Alle drei Formen können jederzeit widerrufen werden</a:t>
            </a:r>
          </a:p>
          <a:p>
            <a:pPr marL="0" indent="0">
              <a:buNone/>
            </a:pPr>
            <a:endParaRPr lang="de-DE" dirty="0"/>
          </a:p>
        </p:txBody>
      </p:sp>
    </p:spTree>
    <p:extLst>
      <p:ext uri="{BB962C8B-B14F-4D97-AF65-F5344CB8AC3E}">
        <p14:creationId xmlns:p14="http://schemas.microsoft.com/office/powerpoint/2010/main" val="35792784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843027" y="239271"/>
            <a:ext cx="8643938" cy="686714"/>
          </a:xfrm>
        </p:spPr>
        <p:txBody>
          <a:bodyPr>
            <a:noAutofit/>
          </a:bodyPr>
          <a:lstStyle/>
          <a:p>
            <a:pPr algn="ctr"/>
            <a:r>
              <a:rPr lang="de-DE" sz="4800" dirty="0">
                <a:latin typeface="Arial Narrow" panose="020B0606020202030204" pitchFamily="34" charset="0"/>
              </a:rPr>
              <a:t>Patientenverfügung</a:t>
            </a:r>
          </a:p>
        </p:txBody>
      </p:sp>
      <p:sp>
        <p:nvSpPr>
          <p:cNvPr id="3" name="Inhaltsplatzhalter 2"/>
          <p:cNvSpPr>
            <a:spLocks noGrp="1"/>
          </p:cNvSpPr>
          <p:nvPr>
            <p:ph idx="1"/>
          </p:nvPr>
        </p:nvSpPr>
        <p:spPr>
          <a:xfrm>
            <a:off x="1944289" y="1353145"/>
            <a:ext cx="8643938" cy="4404864"/>
          </a:xfrm>
        </p:spPr>
        <p:txBody>
          <a:bodyPr>
            <a:normAutofit fontScale="85000" lnSpcReduction="20000"/>
          </a:bodyPr>
          <a:lstStyle/>
          <a:p>
            <a:pPr>
              <a:buFont typeface="Wingdings" panose="05000000000000000000" pitchFamily="2" charset="2"/>
              <a:buChar char="Ø"/>
            </a:pPr>
            <a:r>
              <a:rPr lang="de-DE" sz="3200" dirty="0">
                <a:latin typeface="Arial Narrow" panose="020B0606020202030204" pitchFamily="34" charset="0"/>
              </a:rPr>
              <a:t>Patientenverfügung ist die schriftliche Willensäußerung eines einwilligungsfähigen Patienten zur zukünftigen Behandlung für den Fall der Einwilligungsunfähigkeit (vgl. Legaldefinition in </a:t>
            </a:r>
            <a:r>
              <a:rPr lang="de-DE" sz="3200" dirty="0">
                <a:solidFill>
                  <a:srgbClr val="FF0000"/>
                </a:solidFill>
                <a:latin typeface="Arial Narrow" panose="020B0606020202030204" pitchFamily="34" charset="0"/>
              </a:rPr>
              <a:t>§1827 BGB</a:t>
            </a:r>
            <a:r>
              <a:rPr lang="de-DE" sz="3200" dirty="0">
                <a:latin typeface="Arial Narrow" panose="020B0606020202030204" pitchFamily="34" charset="0"/>
              </a:rPr>
              <a:t>). </a:t>
            </a:r>
          </a:p>
          <a:p>
            <a:pPr>
              <a:buFont typeface="Wingdings" panose="05000000000000000000" pitchFamily="2" charset="2"/>
              <a:buChar char="Ø"/>
            </a:pPr>
            <a:r>
              <a:rPr lang="de-DE" sz="3200" dirty="0">
                <a:latin typeface="Arial Narrow" panose="020B0606020202030204" pitchFamily="34" charset="0"/>
              </a:rPr>
              <a:t>Inhalt: Vorausbestimmung, ob und gegebenenfalls in welchem Umfang bei dem Patienten in bestimmten, näher bezeichneten Krankheitssituationen medizinische Maßnahmen eingesetzt werden sollen.</a:t>
            </a:r>
          </a:p>
          <a:p>
            <a:pPr>
              <a:buFont typeface="Wingdings" panose="05000000000000000000" pitchFamily="2" charset="2"/>
              <a:buChar char="Ø"/>
            </a:pPr>
            <a:r>
              <a:rPr lang="de-DE" sz="3200" dirty="0">
                <a:latin typeface="Arial Narrow" panose="020B0606020202030204" pitchFamily="34" charset="0"/>
              </a:rPr>
              <a:t> Gem. </a:t>
            </a:r>
            <a:r>
              <a:rPr lang="de-DE" sz="3200" dirty="0">
                <a:solidFill>
                  <a:srgbClr val="FF0000"/>
                </a:solidFill>
                <a:latin typeface="Arial Narrow" panose="020B0606020202030204" pitchFamily="34" charset="0"/>
              </a:rPr>
              <a:t>1827 BGB Abs. 4 soll ein Betreuer einen Betreuten in geeigneten Fällen auf die Möglichkeit der Patientenverfügung hinweisen und ihn auf Wunsch hierbei unterstützen</a:t>
            </a:r>
            <a:endParaRPr lang="de-DE" sz="3200" dirty="0">
              <a:latin typeface="Arial Narrow" panose="020B0606020202030204" pitchFamily="34" charset="0"/>
            </a:endParaRPr>
          </a:p>
        </p:txBody>
      </p:sp>
    </p:spTree>
    <p:extLst>
      <p:ext uri="{BB962C8B-B14F-4D97-AF65-F5344CB8AC3E}">
        <p14:creationId xmlns:p14="http://schemas.microsoft.com/office/powerpoint/2010/main" val="213828935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758243" y="138010"/>
            <a:ext cx="8643938" cy="787975"/>
          </a:xfrm>
        </p:spPr>
        <p:txBody>
          <a:bodyPr/>
          <a:lstStyle/>
          <a:p>
            <a:pPr algn="ctr"/>
            <a:r>
              <a:rPr lang="de-DE" sz="3600" u="sng" dirty="0">
                <a:latin typeface="Arial Narrow" panose="020B0606020202030204" pitchFamily="34" charset="0"/>
              </a:rPr>
              <a:t>Vorsorgevollmacht</a:t>
            </a:r>
            <a:endParaRPr lang="de-DE" sz="3516" dirty="0"/>
          </a:p>
        </p:txBody>
      </p:sp>
      <p:sp>
        <p:nvSpPr>
          <p:cNvPr id="3" name="Inhaltsplatzhalter 2"/>
          <p:cNvSpPr>
            <a:spLocks noGrp="1"/>
          </p:cNvSpPr>
          <p:nvPr>
            <p:ph idx="1"/>
          </p:nvPr>
        </p:nvSpPr>
        <p:spPr>
          <a:xfrm>
            <a:off x="1843027" y="1251883"/>
            <a:ext cx="8643938" cy="4911171"/>
          </a:xfrm>
        </p:spPr>
        <p:txBody>
          <a:bodyPr>
            <a:normAutofit/>
          </a:bodyPr>
          <a:lstStyle/>
          <a:p>
            <a:pPr>
              <a:buFont typeface="Wingdings" panose="05000000000000000000" pitchFamily="2" charset="2"/>
              <a:buChar char="Ø"/>
            </a:pPr>
            <a:r>
              <a:rPr lang="de-DE" dirty="0">
                <a:latin typeface="Arial Narrow" panose="020B0606020202030204" pitchFamily="34" charset="0"/>
              </a:rPr>
              <a:t>Vorsorgevollmacht für den Fall, dass der Betroffene nicht mehr in der Lage sein wird, seinen Willen selbst zu äußern, eine oder mehrere Personen bevollmächtigen, Entscheidungen mit bindender Wirkung für ihn zu treffen</a:t>
            </a:r>
          </a:p>
          <a:p>
            <a:pPr>
              <a:buFont typeface="Wingdings" panose="05000000000000000000" pitchFamily="2" charset="2"/>
              <a:buChar char="Ø"/>
            </a:pPr>
            <a:r>
              <a:rPr lang="de-DE" dirty="0">
                <a:latin typeface="Arial Narrow" panose="020B0606020202030204" pitchFamily="34" charset="0"/>
              </a:rPr>
              <a:t>Vollmacht ist grundsätzlich nicht an eine Form gebunden</a:t>
            </a:r>
          </a:p>
          <a:p>
            <a:pPr>
              <a:buFont typeface="Wingdings" panose="05000000000000000000" pitchFamily="2" charset="2"/>
              <a:buChar char="Ø"/>
            </a:pPr>
            <a:r>
              <a:rPr lang="de-DE" dirty="0">
                <a:latin typeface="Arial Narrow" panose="020B0606020202030204" pitchFamily="34" charset="0"/>
              </a:rPr>
              <a:t>Die Vorsorgevollmacht muss (im Fall einer anstehenden Betreuung), sofern sie nicht offiziell im Vorsorgeregister hinterlegt wurde, beim Betreuungsgericht abgeliefert werden (</a:t>
            </a:r>
            <a:r>
              <a:rPr lang="de-DE" dirty="0">
                <a:solidFill>
                  <a:srgbClr val="FF0000"/>
                </a:solidFill>
                <a:latin typeface="Arial Narrow" panose="020B0606020202030204" pitchFamily="34" charset="0"/>
              </a:rPr>
              <a:t>§1820 Abs.1BGB </a:t>
            </a:r>
            <a:r>
              <a:rPr lang="de-DE" dirty="0">
                <a:latin typeface="Arial Narrow" panose="020B0606020202030204" pitchFamily="34" charset="0"/>
              </a:rPr>
              <a:t>i.V. mit § 285 Abs.2 </a:t>
            </a:r>
            <a:r>
              <a:rPr lang="de-DE" dirty="0" err="1">
                <a:latin typeface="Arial Narrow" panose="020B0606020202030204" pitchFamily="34" charset="0"/>
              </a:rPr>
              <a:t>FamFG</a:t>
            </a:r>
            <a:r>
              <a:rPr lang="de-DE" dirty="0">
                <a:latin typeface="Arial Narrow" panose="020B0606020202030204" pitchFamily="34" charset="0"/>
              </a:rPr>
              <a:t>)</a:t>
            </a:r>
          </a:p>
          <a:p>
            <a:pPr>
              <a:buFont typeface="Wingdings" panose="05000000000000000000" pitchFamily="2" charset="2"/>
              <a:buChar char="Ø"/>
            </a:pPr>
            <a:r>
              <a:rPr lang="de-DE" dirty="0">
                <a:latin typeface="Arial Narrow" panose="020B0606020202030204" pitchFamily="34" charset="0"/>
              </a:rPr>
              <a:t>Gem. § 285 Abs.1 </a:t>
            </a:r>
            <a:r>
              <a:rPr lang="de-DE" dirty="0" err="1">
                <a:latin typeface="Arial Narrow" panose="020B0606020202030204" pitchFamily="34" charset="0"/>
              </a:rPr>
              <a:t>FamFG</a:t>
            </a:r>
            <a:r>
              <a:rPr lang="de-DE" dirty="0">
                <a:latin typeface="Arial Narrow" panose="020B0606020202030204" pitchFamily="34" charset="0"/>
              </a:rPr>
              <a:t> ist das Gericht vor der  Bestellung eines Betreuers verpflichtet eine Abfrage im Vorsorgeregister vorzunehmen, eine Ausnahme wäre bei Gefahr im Verzug, jedoch ist dies unverzüglich nachzuholen.</a:t>
            </a:r>
          </a:p>
          <a:p>
            <a:pPr>
              <a:buFont typeface="Wingdings" panose="05000000000000000000" pitchFamily="2" charset="2"/>
              <a:buChar char="Ø"/>
            </a:pPr>
            <a:endParaRPr lang="de-DE" dirty="0">
              <a:latin typeface="Arial Narrow" panose="020B0606020202030204" pitchFamily="34" charset="0"/>
            </a:endParaRPr>
          </a:p>
        </p:txBody>
      </p:sp>
    </p:spTree>
    <p:extLst>
      <p:ext uri="{BB962C8B-B14F-4D97-AF65-F5344CB8AC3E}">
        <p14:creationId xmlns:p14="http://schemas.microsoft.com/office/powerpoint/2010/main" val="2432113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pic>
        <p:nvPicPr>
          <p:cNvPr id="4" name="Inhaltsplatzhalt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38200" y="-153681"/>
            <a:ext cx="11353800" cy="7011681"/>
          </a:xfrm>
        </p:spPr>
      </p:pic>
    </p:spTree>
    <p:extLst>
      <p:ext uri="{BB962C8B-B14F-4D97-AF65-F5344CB8AC3E}">
        <p14:creationId xmlns:p14="http://schemas.microsoft.com/office/powerpoint/2010/main" val="17511119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endParaRPr lang="de-DE" dirty="0"/>
          </a:p>
        </p:txBody>
      </p:sp>
      <p:pic>
        <p:nvPicPr>
          <p:cNvPr id="4" name="Inhaltsplatzhalter 3"/>
          <p:cNvPicPr>
            <a:picLocks noGrp="1" noChangeAspect="1"/>
          </p:cNvPicPr>
          <p:nvPr>
            <p:ph idx="1"/>
          </p:nvPr>
        </p:nvPicPr>
        <p:blipFill>
          <a:blip r:embed="rId2" cstate="print">
            <a:extLst>
              <a:ext uri="{28A0092B-C50C-407E-A947-70E740481C1C}">
                <a14:useLocalDpi xmlns:a14="http://schemas.microsoft.com/office/drawing/2010/main" val="0"/>
              </a:ext>
            </a:extLst>
          </a:blip>
          <a:stretch>
            <a:fillRect/>
          </a:stretch>
        </p:blipFill>
        <p:spPr>
          <a:xfrm>
            <a:off x="838199" y="-21978"/>
            <a:ext cx="11448571" cy="6879977"/>
          </a:xfrm>
        </p:spPr>
      </p:pic>
    </p:spTree>
    <p:extLst>
      <p:ext uri="{BB962C8B-B14F-4D97-AF65-F5344CB8AC3E}">
        <p14:creationId xmlns:p14="http://schemas.microsoft.com/office/powerpoint/2010/main" val="35619609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1773504" y="239271"/>
            <a:ext cx="8643938" cy="686714"/>
          </a:xfrm>
        </p:spPr>
        <p:txBody>
          <a:bodyPr>
            <a:noAutofit/>
          </a:bodyPr>
          <a:lstStyle/>
          <a:p>
            <a:pPr algn="ctr"/>
            <a:r>
              <a:rPr lang="de-DE" dirty="0">
                <a:latin typeface="Arial Narrow" panose="020B0606020202030204" pitchFamily="34" charset="0"/>
              </a:rPr>
              <a:t>Betreuungsverfügung</a:t>
            </a:r>
          </a:p>
        </p:txBody>
      </p:sp>
      <p:sp>
        <p:nvSpPr>
          <p:cNvPr id="3" name="Inhaltsplatzhalter 2"/>
          <p:cNvSpPr>
            <a:spLocks noGrp="1"/>
          </p:cNvSpPr>
          <p:nvPr>
            <p:ph idx="1"/>
          </p:nvPr>
        </p:nvSpPr>
        <p:spPr>
          <a:xfrm rot="10800000" flipV="1">
            <a:off x="1893658" y="1885950"/>
            <a:ext cx="8643938" cy="3714750"/>
          </a:xfrm>
        </p:spPr>
        <p:txBody>
          <a:bodyPr>
            <a:noAutofit/>
          </a:bodyPr>
          <a:lstStyle/>
          <a:p>
            <a:pPr>
              <a:spcBef>
                <a:spcPts val="422"/>
              </a:spcBef>
              <a:buFont typeface="Wingdings" panose="05000000000000000000" pitchFamily="2" charset="2"/>
              <a:buChar char="Ø"/>
            </a:pPr>
            <a:r>
              <a:rPr lang="en-US" dirty="0" err="1">
                <a:solidFill>
                  <a:schemeClr val="tx1"/>
                </a:solidFill>
                <a:latin typeface="Arial Narrow" panose="020B0606020202030204" pitchFamily="34" charset="0"/>
              </a:rPr>
              <a:t>Betreuungsverfügung</a:t>
            </a:r>
            <a:r>
              <a:rPr lang="en-US" dirty="0">
                <a:solidFill>
                  <a:schemeClr val="tx1"/>
                </a:solidFill>
                <a:latin typeface="Arial Narrow" panose="020B0606020202030204" pitchFamily="34" charset="0"/>
              </a:rPr>
              <a:t> </a:t>
            </a:r>
            <a:r>
              <a:rPr lang="en-US" dirty="0">
                <a:solidFill>
                  <a:schemeClr val="tx1"/>
                </a:solidFill>
                <a:latin typeface="Arial Narrow" panose="020B0606020202030204" pitchFamily="34" charset="0"/>
                <a:sym typeface="Wingdings" panose="05000000000000000000" pitchFamily="2" charset="2"/>
              </a:rPr>
              <a:t></a:t>
            </a:r>
            <a:r>
              <a:rPr lang="en-US" dirty="0" err="1">
                <a:solidFill>
                  <a:schemeClr val="tx1"/>
                </a:solidFill>
                <a:latin typeface="Arial Narrow" panose="020B0606020202030204" pitchFamily="34" charset="0"/>
              </a:rPr>
              <a:t>für</a:t>
            </a:r>
            <a:r>
              <a:rPr lang="en-US" dirty="0">
                <a:solidFill>
                  <a:schemeClr val="tx1"/>
                </a:solidFill>
                <a:latin typeface="Arial Narrow" panose="020B0606020202030204" pitchFamily="34" charset="0"/>
              </a:rPr>
              <a:t> den Fall der </a:t>
            </a:r>
            <a:r>
              <a:rPr lang="en-US" sz="1800" dirty="0" err="1">
                <a:solidFill>
                  <a:schemeClr val="tx1"/>
                </a:solidFill>
                <a:latin typeface="Arial Narrow" panose="020B0606020202030204" pitchFamily="34" charset="0"/>
              </a:rPr>
              <a:t>Anordnung</a:t>
            </a:r>
            <a:r>
              <a:rPr lang="en-US" sz="1800" dirty="0">
                <a:solidFill>
                  <a:schemeClr val="tx1"/>
                </a:solidFill>
                <a:latin typeface="Arial Narrow" panose="020B0606020202030204" pitchFamily="34" charset="0"/>
              </a:rPr>
              <a:t> </a:t>
            </a:r>
            <a:r>
              <a:rPr lang="en-US" sz="1800" dirty="0" err="1">
                <a:solidFill>
                  <a:schemeClr val="tx1"/>
                </a:solidFill>
                <a:latin typeface="Arial Narrow" panose="020B0606020202030204" pitchFamily="34" charset="0"/>
              </a:rPr>
              <a:t>einer</a:t>
            </a:r>
            <a:r>
              <a:rPr lang="en-US" sz="1800" dirty="0">
                <a:solidFill>
                  <a:schemeClr val="tx1"/>
                </a:solidFill>
                <a:latin typeface="Arial Narrow" panose="020B0606020202030204" pitchFamily="34" charset="0"/>
              </a:rPr>
              <a:t> </a:t>
            </a:r>
            <a:r>
              <a:rPr lang="en-US" sz="1800" dirty="0" err="1">
                <a:solidFill>
                  <a:schemeClr val="tx1"/>
                </a:solidFill>
                <a:latin typeface="Arial Narrow" panose="020B0606020202030204" pitchFamily="34" charset="0"/>
              </a:rPr>
              <a:t>Betreuung</a:t>
            </a:r>
            <a:r>
              <a:rPr lang="en-US" sz="1800" dirty="0">
                <a:solidFill>
                  <a:schemeClr val="tx1"/>
                </a:solidFill>
                <a:latin typeface="Arial Narrow" panose="020B0606020202030204" pitchFamily="34" charset="0"/>
              </a:rPr>
              <a:t> </a:t>
            </a:r>
            <a:r>
              <a:rPr lang="en-US" sz="1800" dirty="0" err="1">
                <a:solidFill>
                  <a:schemeClr val="tx1"/>
                </a:solidFill>
                <a:latin typeface="Arial Narrow" panose="020B0606020202030204" pitchFamily="34" charset="0"/>
              </a:rPr>
              <a:t>bestimmte</a:t>
            </a:r>
            <a:r>
              <a:rPr lang="en-US" sz="1800" dirty="0">
                <a:solidFill>
                  <a:schemeClr val="tx1"/>
                </a:solidFill>
                <a:latin typeface="Arial Narrow" panose="020B0606020202030204" pitchFamily="34" charset="0"/>
              </a:rPr>
              <a:t> </a:t>
            </a:r>
            <a:r>
              <a:rPr lang="en-US" sz="1800" dirty="0" err="1">
                <a:solidFill>
                  <a:schemeClr val="tx1"/>
                </a:solidFill>
                <a:latin typeface="Arial Narrow" panose="020B0606020202030204" pitchFamily="34" charset="0"/>
              </a:rPr>
              <a:t>Willensäußerung</a:t>
            </a:r>
            <a:endParaRPr lang="en-US" sz="1800" dirty="0">
              <a:solidFill>
                <a:schemeClr val="tx1"/>
              </a:solidFill>
              <a:latin typeface="Arial Narrow" panose="020B0606020202030204" pitchFamily="34" charset="0"/>
            </a:endParaRPr>
          </a:p>
          <a:p>
            <a:pPr marL="0" indent="0">
              <a:spcBef>
                <a:spcPts val="422"/>
              </a:spcBef>
              <a:buNone/>
            </a:pPr>
            <a:endParaRPr lang="en-US" sz="1800" i="1" dirty="0">
              <a:solidFill>
                <a:schemeClr val="tx1"/>
              </a:solidFill>
              <a:latin typeface="Arial Narrow" panose="020B0606020202030204" pitchFamily="34" charset="0"/>
            </a:endParaRPr>
          </a:p>
          <a:p>
            <a:pPr>
              <a:spcBef>
                <a:spcPts val="422"/>
              </a:spcBef>
              <a:buFont typeface="Wingdings" panose="05000000000000000000" pitchFamily="2" charset="2"/>
              <a:buChar char="Ø"/>
            </a:pPr>
            <a:r>
              <a:rPr lang="en-US" sz="1800" dirty="0" err="1">
                <a:solidFill>
                  <a:schemeClr val="tx1"/>
                </a:solidFill>
                <a:latin typeface="Arial Narrow" panose="020B0606020202030204" pitchFamily="34" charset="0"/>
              </a:rPr>
              <a:t>Berücksichtigung</a:t>
            </a:r>
            <a:r>
              <a:rPr lang="en-US" sz="1800" dirty="0">
                <a:solidFill>
                  <a:schemeClr val="tx1"/>
                </a:solidFill>
                <a:latin typeface="Arial Narrow" panose="020B0606020202030204" pitchFamily="34" charset="0"/>
              </a:rPr>
              <a:t> des in </a:t>
            </a:r>
            <a:r>
              <a:rPr lang="en-US" sz="1800" dirty="0" err="1">
                <a:solidFill>
                  <a:schemeClr val="tx1"/>
                </a:solidFill>
                <a:latin typeface="Arial Narrow" panose="020B0606020202030204" pitchFamily="34" charset="0"/>
              </a:rPr>
              <a:t>ihr</a:t>
            </a:r>
            <a:r>
              <a:rPr lang="en-US" sz="1800" dirty="0">
                <a:solidFill>
                  <a:schemeClr val="tx1"/>
                </a:solidFill>
                <a:latin typeface="Arial Narrow" panose="020B0606020202030204" pitchFamily="34" charset="0"/>
              </a:rPr>
              <a:t> von </a:t>
            </a:r>
            <a:r>
              <a:rPr lang="en-US" sz="1800" dirty="0" err="1">
                <a:solidFill>
                  <a:schemeClr val="tx1"/>
                </a:solidFill>
                <a:latin typeface="Arial Narrow" panose="020B0606020202030204" pitchFamily="34" charset="0"/>
              </a:rPr>
              <a:t>dem</a:t>
            </a:r>
            <a:r>
              <a:rPr lang="en-US" sz="1800" dirty="0">
                <a:solidFill>
                  <a:schemeClr val="tx1"/>
                </a:solidFill>
                <a:latin typeface="Arial Narrow" panose="020B0606020202030204" pitchFamily="34" charset="0"/>
              </a:rPr>
              <a:t> </a:t>
            </a:r>
            <a:r>
              <a:rPr lang="en-US" sz="1800" dirty="0" err="1">
                <a:solidFill>
                  <a:schemeClr val="tx1"/>
                </a:solidFill>
                <a:latin typeface="Arial Narrow" panose="020B0606020202030204" pitchFamily="34" charset="0"/>
              </a:rPr>
              <a:t>Betroffenen</a:t>
            </a:r>
            <a:r>
              <a:rPr lang="en-US" sz="1800" dirty="0">
                <a:solidFill>
                  <a:schemeClr val="tx1"/>
                </a:solidFill>
                <a:latin typeface="Arial Narrow" panose="020B0606020202030204" pitchFamily="34" charset="0"/>
              </a:rPr>
              <a:t> </a:t>
            </a:r>
            <a:r>
              <a:rPr lang="en-US" sz="1800" dirty="0" err="1">
                <a:solidFill>
                  <a:schemeClr val="tx1"/>
                </a:solidFill>
                <a:latin typeface="Arial Narrow" panose="020B0606020202030204" pitchFamily="34" charset="0"/>
              </a:rPr>
              <a:t>geäußerten</a:t>
            </a:r>
            <a:r>
              <a:rPr lang="en-US" sz="1800" dirty="0">
                <a:solidFill>
                  <a:schemeClr val="tx1"/>
                </a:solidFill>
                <a:latin typeface="Arial Narrow" panose="020B0606020202030204" pitchFamily="34" charset="0"/>
              </a:rPr>
              <a:t> </a:t>
            </a:r>
            <a:r>
              <a:rPr lang="en-US" sz="1800" dirty="0" err="1">
                <a:solidFill>
                  <a:schemeClr val="tx1"/>
                </a:solidFill>
                <a:latin typeface="Arial Narrow" panose="020B0606020202030204" pitchFamily="34" charset="0"/>
              </a:rPr>
              <a:t>Willens</a:t>
            </a:r>
            <a:r>
              <a:rPr lang="en-US" sz="1800" dirty="0">
                <a:solidFill>
                  <a:schemeClr val="tx1"/>
                </a:solidFill>
                <a:latin typeface="Arial Narrow" panose="020B0606020202030204" pitchFamily="34" charset="0"/>
              </a:rPr>
              <a:t> hat </a:t>
            </a:r>
            <a:r>
              <a:rPr lang="en-US" sz="1800" dirty="0" err="1">
                <a:solidFill>
                  <a:schemeClr val="tx1"/>
                </a:solidFill>
                <a:latin typeface="Arial Narrow" panose="020B0606020202030204" pitchFamily="34" charset="0"/>
              </a:rPr>
              <a:t>unabhängig</a:t>
            </a:r>
            <a:r>
              <a:rPr lang="en-US" sz="1800" dirty="0">
                <a:solidFill>
                  <a:schemeClr val="tx1"/>
                </a:solidFill>
                <a:latin typeface="Arial Narrow" panose="020B0606020202030204" pitchFamily="34" charset="0"/>
              </a:rPr>
              <a:t> von der </a:t>
            </a:r>
            <a:r>
              <a:rPr lang="en-US" sz="1800" dirty="0" err="1">
                <a:solidFill>
                  <a:schemeClr val="tx1"/>
                </a:solidFill>
                <a:latin typeface="Arial Narrow" panose="020B0606020202030204" pitchFamily="34" charset="0"/>
              </a:rPr>
              <a:t>Geschäftsfähigkeit</a:t>
            </a:r>
            <a:r>
              <a:rPr lang="en-US" sz="1800" dirty="0">
                <a:solidFill>
                  <a:schemeClr val="tx1"/>
                </a:solidFill>
                <a:latin typeface="Arial Narrow" panose="020B0606020202030204" pitchFamily="34" charset="0"/>
              </a:rPr>
              <a:t> </a:t>
            </a:r>
            <a:r>
              <a:rPr lang="en-US" sz="1800" dirty="0" err="1">
                <a:solidFill>
                  <a:schemeClr val="tx1"/>
                </a:solidFill>
                <a:latin typeface="Arial Narrow" panose="020B0606020202030204" pitchFamily="34" charset="0"/>
              </a:rPr>
              <a:t>zu</a:t>
            </a:r>
            <a:r>
              <a:rPr lang="en-US" sz="1800" dirty="0">
                <a:solidFill>
                  <a:schemeClr val="tx1"/>
                </a:solidFill>
                <a:latin typeface="Arial Narrow" panose="020B0606020202030204" pitchFamily="34" charset="0"/>
              </a:rPr>
              <a:t> </a:t>
            </a:r>
            <a:r>
              <a:rPr lang="en-US" sz="1800" dirty="0" err="1">
                <a:solidFill>
                  <a:schemeClr val="tx1"/>
                </a:solidFill>
                <a:latin typeface="Arial Narrow" panose="020B0606020202030204" pitchFamily="34" charset="0"/>
              </a:rPr>
              <a:t>erfolgen</a:t>
            </a:r>
            <a:r>
              <a:rPr lang="en-US" sz="1800" dirty="0">
                <a:solidFill>
                  <a:schemeClr val="tx1"/>
                </a:solidFill>
                <a:latin typeface="Arial Narrow" panose="020B0606020202030204" pitchFamily="34" charset="0"/>
              </a:rPr>
              <a:t>, </a:t>
            </a:r>
            <a:r>
              <a:rPr lang="en-US" sz="1800" dirty="0" err="1">
                <a:solidFill>
                  <a:schemeClr val="tx1"/>
                </a:solidFill>
                <a:latin typeface="Arial Narrow" panose="020B0606020202030204" pitchFamily="34" charset="0"/>
              </a:rPr>
              <a:t>sofern</a:t>
            </a:r>
            <a:r>
              <a:rPr lang="en-US" sz="1800" dirty="0">
                <a:solidFill>
                  <a:schemeClr val="tx1"/>
                </a:solidFill>
                <a:latin typeface="Arial Narrow" panose="020B0606020202030204" pitchFamily="34" charset="0"/>
              </a:rPr>
              <a:t> der </a:t>
            </a:r>
            <a:r>
              <a:rPr lang="en-US" sz="1800" dirty="0" err="1">
                <a:solidFill>
                  <a:schemeClr val="tx1"/>
                </a:solidFill>
                <a:latin typeface="Arial Narrow" panose="020B0606020202030204" pitchFamily="34" charset="0"/>
              </a:rPr>
              <a:t>Wille</a:t>
            </a:r>
            <a:r>
              <a:rPr lang="en-US" sz="1800" dirty="0">
                <a:solidFill>
                  <a:schemeClr val="tx1"/>
                </a:solidFill>
                <a:latin typeface="Arial Narrow" panose="020B0606020202030204" pitchFamily="34" charset="0"/>
              </a:rPr>
              <a:t> </a:t>
            </a:r>
            <a:r>
              <a:rPr lang="en-US" sz="1800" dirty="0" err="1">
                <a:solidFill>
                  <a:schemeClr val="tx1"/>
                </a:solidFill>
                <a:latin typeface="Arial Narrow" panose="020B0606020202030204" pitchFamily="34" charset="0"/>
              </a:rPr>
              <a:t>mit</a:t>
            </a:r>
            <a:r>
              <a:rPr lang="en-US" sz="1800" dirty="0">
                <a:solidFill>
                  <a:schemeClr val="tx1"/>
                </a:solidFill>
                <a:latin typeface="Arial Narrow" panose="020B0606020202030204" pitchFamily="34" charset="0"/>
              </a:rPr>
              <a:t> </a:t>
            </a:r>
            <a:r>
              <a:rPr lang="en-US" sz="1800" dirty="0" err="1">
                <a:solidFill>
                  <a:schemeClr val="tx1"/>
                </a:solidFill>
                <a:latin typeface="Arial Narrow" panose="020B0606020202030204" pitchFamily="34" charset="0"/>
              </a:rPr>
              <a:t>dem</a:t>
            </a:r>
            <a:r>
              <a:rPr lang="en-US" sz="1800" dirty="0">
                <a:solidFill>
                  <a:schemeClr val="tx1"/>
                </a:solidFill>
                <a:latin typeface="Arial Narrow" panose="020B0606020202030204" pitchFamily="34" charset="0"/>
              </a:rPr>
              <a:t> </a:t>
            </a:r>
            <a:r>
              <a:rPr lang="en-US" sz="1800" dirty="0" err="1">
                <a:solidFill>
                  <a:schemeClr val="tx1"/>
                </a:solidFill>
                <a:latin typeface="Arial Narrow" panose="020B0606020202030204" pitchFamily="34" charset="0"/>
              </a:rPr>
              <a:t>Wohl</a:t>
            </a:r>
            <a:r>
              <a:rPr lang="en-US" sz="1800" dirty="0">
                <a:solidFill>
                  <a:schemeClr val="tx1"/>
                </a:solidFill>
                <a:latin typeface="Arial Narrow" panose="020B0606020202030204" pitchFamily="34" charset="0"/>
              </a:rPr>
              <a:t> des </a:t>
            </a:r>
            <a:r>
              <a:rPr lang="en-US" sz="1800" dirty="0" err="1">
                <a:solidFill>
                  <a:schemeClr val="tx1"/>
                </a:solidFill>
                <a:latin typeface="Arial Narrow" panose="020B0606020202030204" pitchFamily="34" charset="0"/>
              </a:rPr>
              <a:t>Betreuten</a:t>
            </a:r>
            <a:r>
              <a:rPr lang="en-US" sz="1800" dirty="0">
                <a:solidFill>
                  <a:schemeClr val="tx1"/>
                </a:solidFill>
                <a:latin typeface="Arial Narrow" panose="020B0606020202030204" pitchFamily="34" charset="0"/>
              </a:rPr>
              <a:t> </a:t>
            </a:r>
            <a:r>
              <a:rPr lang="en-US" sz="1800" dirty="0" err="1">
                <a:solidFill>
                  <a:schemeClr val="tx1"/>
                </a:solidFill>
                <a:latin typeface="Arial Narrow" panose="020B0606020202030204" pitchFamily="34" charset="0"/>
              </a:rPr>
              <a:t>vereinbar</a:t>
            </a:r>
            <a:r>
              <a:rPr lang="en-US" sz="1800" dirty="0">
                <a:solidFill>
                  <a:schemeClr val="tx1"/>
                </a:solidFill>
                <a:latin typeface="Arial Narrow" panose="020B0606020202030204" pitchFamily="34" charset="0"/>
              </a:rPr>
              <a:t> </a:t>
            </a:r>
            <a:r>
              <a:rPr lang="en-US" sz="1800" dirty="0" err="1">
                <a:solidFill>
                  <a:schemeClr val="tx1"/>
                </a:solidFill>
                <a:latin typeface="Arial Narrow" panose="020B0606020202030204" pitchFamily="34" charset="0"/>
              </a:rPr>
              <a:t>ist</a:t>
            </a:r>
            <a:endParaRPr lang="en-US" sz="1800" dirty="0">
              <a:solidFill>
                <a:schemeClr val="tx1"/>
              </a:solidFill>
              <a:latin typeface="Arial Narrow" panose="020B0606020202030204" pitchFamily="34" charset="0"/>
            </a:endParaRPr>
          </a:p>
          <a:p>
            <a:pPr marL="0" indent="0">
              <a:spcBef>
                <a:spcPts val="422"/>
              </a:spcBef>
              <a:buNone/>
            </a:pPr>
            <a:endParaRPr lang="en-US" sz="1800" dirty="0">
              <a:solidFill>
                <a:schemeClr val="tx1"/>
              </a:solidFill>
              <a:latin typeface="Arial Narrow" panose="020B0606020202030204" pitchFamily="34" charset="0"/>
            </a:endParaRPr>
          </a:p>
          <a:p>
            <a:pPr>
              <a:spcBef>
                <a:spcPts val="422"/>
              </a:spcBef>
              <a:buFont typeface="Wingdings" panose="05000000000000000000" pitchFamily="2" charset="2"/>
              <a:buChar char="Ø"/>
            </a:pPr>
            <a:r>
              <a:rPr lang="en-US" sz="1800" dirty="0" err="1">
                <a:solidFill>
                  <a:schemeClr val="tx1"/>
                </a:solidFill>
                <a:latin typeface="Arial Narrow" panose="020B0606020202030204" pitchFamily="34" charset="0"/>
              </a:rPr>
              <a:t>Möglicher</a:t>
            </a:r>
            <a:r>
              <a:rPr lang="en-US" sz="1800" dirty="0">
                <a:solidFill>
                  <a:schemeClr val="tx1"/>
                </a:solidFill>
                <a:latin typeface="Arial Narrow" panose="020B0606020202030204" pitchFamily="34" charset="0"/>
              </a:rPr>
              <a:t> </a:t>
            </a:r>
            <a:r>
              <a:rPr lang="en-US" sz="1800" dirty="0" err="1">
                <a:solidFill>
                  <a:schemeClr val="tx1"/>
                </a:solidFill>
                <a:latin typeface="Arial Narrow" panose="020B0606020202030204" pitchFamily="34" charset="0"/>
              </a:rPr>
              <a:t>Inhalt</a:t>
            </a:r>
            <a:r>
              <a:rPr lang="en-US" sz="1800" dirty="0">
                <a:solidFill>
                  <a:schemeClr val="tx1"/>
                </a:solidFill>
                <a:latin typeface="Arial Narrow" panose="020B0606020202030204" pitchFamily="34" charset="0"/>
              </a:rPr>
              <a:t> der </a:t>
            </a:r>
            <a:r>
              <a:rPr lang="en-US" sz="1800" dirty="0" err="1">
                <a:solidFill>
                  <a:schemeClr val="tx1"/>
                </a:solidFill>
                <a:latin typeface="Arial Narrow" panose="020B0606020202030204" pitchFamily="34" charset="0"/>
              </a:rPr>
              <a:t>Betreuungsverfügung</a:t>
            </a:r>
            <a:r>
              <a:rPr lang="en-US" sz="1800" dirty="0">
                <a:solidFill>
                  <a:schemeClr val="tx1"/>
                </a:solidFill>
                <a:latin typeface="Arial Narrow" panose="020B0606020202030204" pitchFamily="34" charset="0"/>
              </a:rPr>
              <a:t>:</a:t>
            </a:r>
          </a:p>
          <a:p>
            <a:pPr>
              <a:spcBef>
                <a:spcPts val="422"/>
              </a:spcBef>
              <a:buFont typeface="Wingdings" panose="05000000000000000000" pitchFamily="2" charset="2"/>
              <a:buChar char="Ø"/>
            </a:pPr>
            <a:endParaRPr lang="de-DE" sz="1800" dirty="0">
              <a:solidFill>
                <a:schemeClr val="tx1"/>
              </a:solidFill>
              <a:latin typeface="Arial Narrow" panose="020B0606020202030204" pitchFamily="34" charset="0"/>
            </a:endParaRPr>
          </a:p>
          <a:p>
            <a:pPr lvl="1">
              <a:spcBef>
                <a:spcPts val="422"/>
              </a:spcBef>
              <a:buFont typeface="Wingdings" panose="05000000000000000000" pitchFamily="2" charset="2"/>
              <a:buChar char="§"/>
            </a:pPr>
            <a:r>
              <a:rPr lang="en-US" dirty="0" err="1">
                <a:solidFill>
                  <a:schemeClr val="tx1"/>
                </a:solidFill>
                <a:latin typeface="Arial Narrow" panose="020B0606020202030204" pitchFamily="34" charset="0"/>
              </a:rPr>
              <a:t>Vorschläge</a:t>
            </a:r>
            <a:r>
              <a:rPr lang="en-US" dirty="0">
                <a:solidFill>
                  <a:schemeClr val="tx1"/>
                </a:solidFill>
                <a:latin typeface="Arial Narrow" panose="020B0606020202030204" pitchFamily="34" charset="0"/>
              </a:rPr>
              <a:t> </a:t>
            </a:r>
            <a:r>
              <a:rPr lang="en-US" dirty="0" err="1">
                <a:solidFill>
                  <a:schemeClr val="tx1"/>
                </a:solidFill>
                <a:latin typeface="Arial Narrow" panose="020B0606020202030204" pitchFamily="34" charset="0"/>
              </a:rPr>
              <a:t>zur</a:t>
            </a:r>
            <a:r>
              <a:rPr lang="en-US" dirty="0">
                <a:solidFill>
                  <a:schemeClr val="tx1"/>
                </a:solidFill>
                <a:latin typeface="Arial Narrow" panose="020B0606020202030204" pitchFamily="34" charset="0"/>
              </a:rPr>
              <a:t> Person des </a:t>
            </a:r>
            <a:r>
              <a:rPr lang="en-US" dirty="0" err="1">
                <a:solidFill>
                  <a:schemeClr val="tx1"/>
                </a:solidFill>
                <a:latin typeface="Arial Narrow" panose="020B0606020202030204" pitchFamily="34" charset="0"/>
              </a:rPr>
              <a:t>Betreuers</a:t>
            </a:r>
            <a:r>
              <a:rPr lang="en-US" dirty="0">
                <a:solidFill>
                  <a:schemeClr val="tx1"/>
                </a:solidFill>
                <a:latin typeface="Arial Narrow" panose="020B0606020202030204" pitchFamily="34" charset="0"/>
              </a:rPr>
              <a:t>, </a:t>
            </a:r>
            <a:r>
              <a:rPr lang="en-US" dirty="0" err="1">
                <a:solidFill>
                  <a:schemeClr val="tx1"/>
                </a:solidFill>
                <a:latin typeface="Arial Narrow" panose="020B0606020202030204" pitchFamily="34" charset="0"/>
              </a:rPr>
              <a:t>vgl</a:t>
            </a:r>
            <a:r>
              <a:rPr lang="en-US" dirty="0">
                <a:solidFill>
                  <a:schemeClr val="tx1"/>
                </a:solidFill>
                <a:latin typeface="Arial Narrow" panose="020B0606020202030204" pitchFamily="34" charset="0"/>
              </a:rPr>
              <a:t>. § 1816 BGB </a:t>
            </a:r>
            <a:endParaRPr lang="de-DE" dirty="0">
              <a:solidFill>
                <a:schemeClr val="tx1"/>
              </a:solidFill>
              <a:latin typeface="Arial Narrow" panose="020B0606020202030204" pitchFamily="34" charset="0"/>
            </a:endParaRPr>
          </a:p>
          <a:p>
            <a:pPr lvl="1">
              <a:spcBef>
                <a:spcPts val="422"/>
              </a:spcBef>
              <a:buFont typeface="Wingdings" panose="05000000000000000000" pitchFamily="2" charset="2"/>
              <a:buChar char="§"/>
            </a:pPr>
            <a:r>
              <a:rPr lang="en-US" dirty="0" err="1">
                <a:solidFill>
                  <a:schemeClr val="tx1"/>
                </a:solidFill>
                <a:latin typeface="Arial Narrow" panose="020B0606020202030204" pitchFamily="34" charset="0"/>
              </a:rPr>
              <a:t>Wünsche</a:t>
            </a:r>
            <a:r>
              <a:rPr lang="en-US" dirty="0">
                <a:solidFill>
                  <a:schemeClr val="tx1"/>
                </a:solidFill>
                <a:latin typeface="Arial Narrow" panose="020B0606020202030204" pitchFamily="34" charset="0"/>
              </a:rPr>
              <a:t> </a:t>
            </a:r>
            <a:r>
              <a:rPr lang="en-US" dirty="0" err="1">
                <a:solidFill>
                  <a:schemeClr val="tx1"/>
                </a:solidFill>
                <a:latin typeface="Arial Narrow" panose="020B0606020202030204" pitchFamily="34" charset="0"/>
              </a:rPr>
              <a:t>zur</a:t>
            </a:r>
            <a:r>
              <a:rPr lang="en-US" dirty="0">
                <a:solidFill>
                  <a:schemeClr val="tx1"/>
                </a:solidFill>
                <a:latin typeface="Arial Narrow" panose="020B0606020202030204" pitchFamily="34" charset="0"/>
              </a:rPr>
              <a:t> </a:t>
            </a:r>
            <a:r>
              <a:rPr lang="en-US" dirty="0" err="1">
                <a:solidFill>
                  <a:schemeClr val="tx1"/>
                </a:solidFill>
                <a:latin typeface="Arial Narrow" panose="020B0606020202030204" pitchFamily="34" charset="0"/>
              </a:rPr>
              <a:t>Übertragung</a:t>
            </a:r>
            <a:r>
              <a:rPr lang="en-US" dirty="0">
                <a:solidFill>
                  <a:schemeClr val="tx1"/>
                </a:solidFill>
                <a:latin typeface="Arial Narrow" panose="020B0606020202030204" pitchFamily="34" charset="0"/>
              </a:rPr>
              <a:t> </a:t>
            </a:r>
            <a:r>
              <a:rPr lang="en-US" dirty="0" err="1">
                <a:solidFill>
                  <a:schemeClr val="tx1"/>
                </a:solidFill>
                <a:latin typeface="Arial Narrow" panose="020B0606020202030204" pitchFamily="34" charset="0"/>
              </a:rPr>
              <a:t>bestimmter</a:t>
            </a:r>
            <a:r>
              <a:rPr lang="en-US" dirty="0">
                <a:solidFill>
                  <a:schemeClr val="tx1"/>
                </a:solidFill>
                <a:latin typeface="Arial Narrow" panose="020B0606020202030204" pitchFamily="34" charset="0"/>
              </a:rPr>
              <a:t> </a:t>
            </a:r>
            <a:r>
              <a:rPr lang="en-US" dirty="0" err="1">
                <a:solidFill>
                  <a:schemeClr val="tx1"/>
                </a:solidFill>
                <a:latin typeface="Arial Narrow" panose="020B0606020202030204" pitchFamily="34" charset="0"/>
              </a:rPr>
              <a:t>Aufgabenkreise</a:t>
            </a:r>
            <a:endParaRPr lang="en-US" dirty="0">
              <a:solidFill>
                <a:schemeClr val="tx1"/>
              </a:solidFill>
              <a:latin typeface="Arial Narrow" panose="020B0606020202030204" pitchFamily="34" charset="0"/>
            </a:endParaRPr>
          </a:p>
          <a:p>
            <a:pPr marL="457200" lvl="1" indent="0">
              <a:spcBef>
                <a:spcPts val="422"/>
              </a:spcBef>
              <a:buNone/>
            </a:pPr>
            <a:endParaRPr lang="de-DE" dirty="0">
              <a:solidFill>
                <a:schemeClr val="tx1"/>
              </a:solidFill>
              <a:latin typeface="Arial Narrow" panose="020B0606020202030204" pitchFamily="34" charset="0"/>
            </a:endParaRPr>
          </a:p>
          <a:p>
            <a:pPr lvl="1">
              <a:spcBef>
                <a:spcPts val="422"/>
              </a:spcBef>
              <a:buFont typeface="Wingdings" panose="05000000000000000000" pitchFamily="2" charset="2"/>
              <a:buChar char="§"/>
            </a:pPr>
            <a:r>
              <a:rPr lang="en-US" dirty="0" err="1">
                <a:solidFill>
                  <a:schemeClr val="tx1"/>
                </a:solidFill>
                <a:latin typeface="Arial Narrow" panose="020B0606020202030204" pitchFamily="34" charset="0"/>
              </a:rPr>
              <a:t>Wünsche</a:t>
            </a:r>
            <a:r>
              <a:rPr lang="en-US" dirty="0">
                <a:solidFill>
                  <a:schemeClr val="tx1"/>
                </a:solidFill>
                <a:latin typeface="Arial Narrow" panose="020B0606020202030204" pitchFamily="34" charset="0"/>
              </a:rPr>
              <a:t> </a:t>
            </a:r>
            <a:r>
              <a:rPr lang="en-US" dirty="0" err="1">
                <a:solidFill>
                  <a:schemeClr val="tx1"/>
                </a:solidFill>
                <a:latin typeface="Arial Narrow" panose="020B0606020202030204" pitchFamily="34" charset="0"/>
              </a:rPr>
              <a:t>hinsichtlich</a:t>
            </a:r>
            <a:r>
              <a:rPr lang="en-US" dirty="0">
                <a:solidFill>
                  <a:schemeClr val="tx1"/>
                </a:solidFill>
                <a:latin typeface="Arial Narrow" panose="020B0606020202030204" pitchFamily="34" charset="0"/>
              </a:rPr>
              <a:t> der </a:t>
            </a:r>
            <a:r>
              <a:rPr lang="en-US" dirty="0" err="1">
                <a:solidFill>
                  <a:schemeClr val="tx1"/>
                </a:solidFill>
                <a:latin typeface="Arial Narrow" panose="020B0606020202030204" pitchFamily="34" charset="0"/>
              </a:rPr>
              <a:t>Lebensgestaltung</a:t>
            </a:r>
            <a:r>
              <a:rPr lang="en-US" dirty="0">
                <a:solidFill>
                  <a:schemeClr val="tx1"/>
                </a:solidFill>
                <a:latin typeface="Arial Narrow" panose="020B0606020202030204" pitchFamily="34" charset="0"/>
              </a:rPr>
              <a:t> </a:t>
            </a:r>
            <a:r>
              <a:rPr lang="en-US" dirty="0" err="1">
                <a:solidFill>
                  <a:schemeClr val="tx1"/>
                </a:solidFill>
                <a:latin typeface="Arial Narrow" panose="020B0606020202030204" pitchFamily="34" charset="0"/>
              </a:rPr>
              <a:t>während</a:t>
            </a:r>
            <a:r>
              <a:rPr lang="en-US" dirty="0">
                <a:solidFill>
                  <a:schemeClr val="tx1"/>
                </a:solidFill>
                <a:latin typeface="Arial Narrow" panose="020B0606020202030204" pitchFamily="34" charset="0"/>
              </a:rPr>
              <a:t> der </a:t>
            </a:r>
            <a:r>
              <a:rPr lang="en-US" dirty="0" err="1">
                <a:solidFill>
                  <a:schemeClr val="tx1"/>
                </a:solidFill>
                <a:latin typeface="Arial Narrow" panose="020B0606020202030204" pitchFamily="34" charset="0"/>
              </a:rPr>
              <a:t>Betreuung</a:t>
            </a:r>
            <a:r>
              <a:rPr lang="en-US" dirty="0">
                <a:solidFill>
                  <a:schemeClr val="tx1"/>
                </a:solidFill>
                <a:latin typeface="Arial Narrow" panose="020B0606020202030204" pitchFamily="34" charset="0"/>
              </a:rPr>
              <a:t>, </a:t>
            </a:r>
            <a:r>
              <a:rPr lang="en-US" dirty="0" err="1">
                <a:solidFill>
                  <a:schemeClr val="tx1"/>
                </a:solidFill>
                <a:latin typeface="Arial Narrow" panose="020B0606020202030204" pitchFamily="34" charset="0"/>
              </a:rPr>
              <a:t>vgl</a:t>
            </a:r>
            <a:r>
              <a:rPr lang="en-US" dirty="0">
                <a:solidFill>
                  <a:schemeClr val="tx1"/>
                </a:solidFill>
                <a:latin typeface="Arial Narrow" panose="020B0606020202030204" pitchFamily="34" charset="0"/>
              </a:rPr>
              <a:t>. §1821 Abs. 2 BGB </a:t>
            </a:r>
          </a:p>
          <a:p>
            <a:pPr lvl="1">
              <a:spcBef>
                <a:spcPts val="422"/>
              </a:spcBef>
              <a:buFont typeface="Wingdings" panose="05000000000000000000" pitchFamily="2" charset="2"/>
              <a:buChar char="§"/>
            </a:pPr>
            <a:r>
              <a:rPr lang="de-DE" dirty="0">
                <a:solidFill>
                  <a:schemeClr val="tx1"/>
                </a:solidFill>
                <a:latin typeface="Arial Narrow" panose="020B0606020202030204" pitchFamily="34" charset="0"/>
              </a:rPr>
              <a:t>§ 285 Abs. 2 </a:t>
            </a:r>
            <a:r>
              <a:rPr lang="de-DE" dirty="0" err="1">
                <a:solidFill>
                  <a:schemeClr val="tx1"/>
                </a:solidFill>
                <a:latin typeface="Arial Narrow" panose="020B0606020202030204" pitchFamily="34" charset="0"/>
              </a:rPr>
              <a:t>FamFG</a:t>
            </a:r>
            <a:r>
              <a:rPr lang="de-DE" dirty="0">
                <a:solidFill>
                  <a:schemeClr val="tx1"/>
                </a:solidFill>
                <a:latin typeface="Arial Narrow" panose="020B0606020202030204" pitchFamily="34" charset="0"/>
              </a:rPr>
              <a:t> (Herausgabe an das Betreuungsgericht) gilt hierfür ebenso.</a:t>
            </a:r>
          </a:p>
          <a:p>
            <a:pPr marL="0" indent="0">
              <a:buNone/>
            </a:pPr>
            <a:endParaRPr lang="de-DE" dirty="0"/>
          </a:p>
        </p:txBody>
      </p:sp>
    </p:spTree>
    <p:extLst>
      <p:ext uri="{BB962C8B-B14F-4D97-AF65-F5344CB8AC3E}">
        <p14:creationId xmlns:p14="http://schemas.microsoft.com/office/powerpoint/2010/main" val="300999669"/>
      </p:ext>
    </p:extLst>
  </p:cSld>
  <p:clrMapOvr>
    <a:masterClrMapping/>
  </p:clrMapOvr>
</p:sld>
</file>

<file path=ppt/theme/theme1.xml><?xml version="1.0" encoding="utf-8"?>
<a:theme xmlns:a="http://schemas.openxmlformats.org/drawingml/2006/main" name="Segment">
  <a:themeElements>
    <a:clrScheme name="Slice">
      <a:dk1>
        <a:sysClr val="windowText" lastClr="000000"/>
      </a:dk1>
      <a:lt1>
        <a:sysClr val="window" lastClr="FFFFFF"/>
      </a:lt1>
      <a:dk2>
        <a:srgbClr val="146194"/>
      </a:dk2>
      <a:lt2>
        <a:srgbClr val="76DBF4"/>
      </a:lt2>
      <a:accent1>
        <a:srgbClr val="052F61"/>
      </a:accent1>
      <a:accent2>
        <a:srgbClr val="A50E82"/>
      </a:accent2>
      <a:accent3>
        <a:srgbClr val="14967C"/>
      </a:accent3>
      <a:accent4>
        <a:srgbClr val="6A9E1F"/>
      </a:accent4>
      <a:accent5>
        <a:srgbClr val="E87D37"/>
      </a:accent5>
      <a:accent6>
        <a:srgbClr val="C62324"/>
      </a:accent6>
      <a:hlink>
        <a:srgbClr val="0D2E46"/>
      </a:hlink>
      <a:folHlink>
        <a:srgbClr val="356A95"/>
      </a:folHlink>
    </a:clrScheme>
    <a:fontScheme name="Slice">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lice">
      <a:fillStyleLst>
        <a:solidFill>
          <a:schemeClr val="phClr"/>
        </a:solidFill>
        <a:gradFill rotWithShape="1">
          <a:gsLst>
            <a:gs pos="0">
              <a:schemeClr val="phClr">
                <a:tint val="62000"/>
                <a:hueMod val="94000"/>
                <a:satMod val="140000"/>
                <a:lumMod val="110000"/>
              </a:schemeClr>
            </a:gs>
            <a:gs pos="100000">
              <a:schemeClr val="phClr">
                <a:tint val="84000"/>
                <a:satMod val="160000"/>
              </a:schemeClr>
            </a:gs>
          </a:gsLst>
          <a:lin ang="5400000" scaled="0"/>
        </a:gradFill>
        <a:gradFill rotWithShape="1">
          <a:gsLst>
            <a:gs pos="0">
              <a:schemeClr val="phClr">
                <a:tint val="98000"/>
                <a:hueMod val="94000"/>
                <a:satMod val="130000"/>
                <a:lumMod val="128000"/>
              </a:schemeClr>
            </a:gs>
            <a:gs pos="100000">
              <a:schemeClr val="phClr">
                <a:shade val="94000"/>
                <a:lumMod val="88000"/>
              </a:schemeClr>
            </a:gs>
          </a:gsLst>
          <a:lin ang="5400000" scaled="0"/>
        </a:gradFill>
      </a:fillStyleLst>
      <a:lnStyleLst>
        <a:ln w="9525" cap="rnd" cmpd="sng" algn="ctr">
          <a:solidFill>
            <a:schemeClr val="phClr">
              <a:tint val="76000"/>
              <a:alpha val="60000"/>
              <a:hueMod val="94000"/>
            </a:schemeClr>
          </a:solidFill>
          <a:prstDash val="solid"/>
        </a:ln>
        <a:ln w="15875" cap="rnd" cmpd="sng" algn="ctr">
          <a:solidFill>
            <a:schemeClr val="phClr">
              <a:hueMod val="94000"/>
            </a:schemeClr>
          </a:solidFill>
          <a:prstDash val="solid"/>
        </a:ln>
        <a:ln w="28575" cap="rnd" cmpd="sng" algn="ctr">
          <a:solidFill>
            <a:schemeClr val="phClr"/>
          </a:solidFill>
          <a:prstDash val="solid"/>
        </a:ln>
      </a:lnStyleLst>
      <a:effectStyleLst>
        <a:effectStyle>
          <a:effectLst/>
        </a:effectStyle>
        <a:effectStyle>
          <a:effectLst>
            <a:innerShdw blurRad="25400" dist="12700" dir="13500000">
              <a:srgbClr val="000000">
                <a:alpha val="45000"/>
              </a:srgbClr>
            </a:innerShdw>
          </a:effectLst>
        </a:effectStyle>
        <a:effectStyle>
          <a:effectLst>
            <a:outerShdw blurRad="50800" dist="38100" dir="5400000" rotWithShape="0">
              <a:srgbClr val="000000">
                <a:alpha val="46000"/>
              </a:srgbClr>
            </a:outerShdw>
          </a:effectLst>
          <a:scene3d>
            <a:camera prst="orthographicFront">
              <a:rot lat="0" lon="0" rev="0"/>
            </a:camera>
            <a:lightRig rig="threePt" dir="t"/>
          </a:scene3d>
          <a:sp3d prstMaterial="plastic">
            <a:bevelT w="25400" h="25400"/>
          </a:sp3d>
        </a:effectStyle>
      </a:effectStyleLst>
      <a:bgFillStyleLst>
        <a:solidFill>
          <a:schemeClr val="phClr"/>
        </a:solidFill>
        <a:gradFill rotWithShape="1">
          <a:gsLst>
            <a:gs pos="10000">
              <a:schemeClr val="phClr">
                <a:tint val="97000"/>
                <a:hueMod val="92000"/>
                <a:satMod val="169000"/>
                <a:lumMod val="164000"/>
              </a:schemeClr>
            </a:gs>
            <a:gs pos="100000">
              <a:schemeClr val="phClr">
                <a:shade val="96000"/>
                <a:satMod val="120000"/>
                <a:lumMod val="90000"/>
              </a:schemeClr>
            </a:gs>
          </a:gsLst>
          <a:lin ang="6120000" scaled="1"/>
        </a:gradFill>
        <a:gradFill rotWithShape="1">
          <a:gsLst>
            <a:gs pos="0">
              <a:schemeClr val="phClr">
                <a:tint val="97000"/>
                <a:hueMod val="92000"/>
                <a:satMod val="169000"/>
                <a:lumMod val="164000"/>
              </a:schemeClr>
            </a:gs>
            <a:gs pos="100000">
              <a:schemeClr val="phClr">
                <a:shade val="96000"/>
                <a:satMod val="120000"/>
                <a:lumMod val="90000"/>
              </a:schemeClr>
            </a:gs>
          </a:gsLst>
          <a:path path="circle">
            <a:fillToRect b="100000"/>
          </a:path>
        </a:gradFill>
      </a:bgFillStyleLst>
    </a:fmtScheme>
  </a:themeElements>
  <a:objectDefaults/>
  <a:extraClrSchemeLst/>
  <a:extLst>
    <a:ext uri="{05A4C25C-085E-4340-85A3-A5531E510DB2}">
      <thm15:themeFamily xmlns:thm15="http://schemas.microsoft.com/office/thememl/2012/main" name="Slice" id="{0507925B-6AC9-4358-8E18-C330545D08F8}" vid="{13FEC7C6-62A9-40C4-99D2-581AACACAA2F}"/>
    </a:ext>
  </a:extLst>
</a:theme>
</file>

<file path=docProps/app.xml><?xml version="1.0" encoding="utf-8"?>
<Properties xmlns="http://schemas.openxmlformats.org/officeDocument/2006/extended-properties" xmlns:vt="http://schemas.openxmlformats.org/officeDocument/2006/docPropsVTypes">
  <Template>Slice</Template>
  <TotalTime>0</TotalTime>
  <Words>334</Words>
  <Application>Microsoft Office PowerPoint</Application>
  <PresentationFormat>Breitbild</PresentationFormat>
  <Paragraphs>24</Paragraphs>
  <Slides>6</Slides>
  <Notes>0</Notes>
  <HiddenSlides>0</HiddenSlides>
  <MMClips>0</MMClips>
  <ScaleCrop>false</ScaleCrop>
  <HeadingPairs>
    <vt:vector size="6" baseType="variant">
      <vt:variant>
        <vt:lpstr>Verwendete Schriftarten</vt:lpstr>
      </vt:variant>
      <vt:variant>
        <vt:i4>4</vt:i4>
      </vt:variant>
      <vt:variant>
        <vt:lpstr>Design</vt:lpstr>
      </vt:variant>
      <vt:variant>
        <vt:i4>1</vt:i4>
      </vt:variant>
      <vt:variant>
        <vt:lpstr>Folientitel</vt:lpstr>
      </vt:variant>
      <vt:variant>
        <vt:i4>6</vt:i4>
      </vt:variant>
    </vt:vector>
  </HeadingPairs>
  <TitlesOfParts>
    <vt:vector size="11" baseType="lpstr">
      <vt:lpstr>Arial Narrow</vt:lpstr>
      <vt:lpstr>Century Gothic</vt:lpstr>
      <vt:lpstr>Wingdings</vt:lpstr>
      <vt:lpstr>Wingdings 3</vt:lpstr>
      <vt:lpstr>Segment</vt:lpstr>
      <vt:lpstr>Wie kann man schon heute für den Tag X vorsorgen?   Patientenverfügung/Vorsorgevollmacht/ Betreuungsverfügung </vt:lpstr>
      <vt:lpstr>Patientenverfügung</vt:lpstr>
      <vt:lpstr>Vorsorgevollmacht</vt:lpstr>
      <vt:lpstr>PowerPoint-Präsentation</vt:lpstr>
      <vt:lpstr>PowerPoint-Präsentation</vt:lpstr>
      <vt:lpstr>Betreuungsverfügung</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Wie kann man schon heute für den Tag X vorsorgen?   Patientenverfügung/Vorsorgevollmacht/ Betreuungsverfügung </dc:title>
  <dc:creator>Neuendorf-Schulz, Simone</dc:creator>
  <cp:lastModifiedBy>Neuendorf-Schulz, Simone</cp:lastModifiedBy>
  <cp:revision>1</cp:revision>
  <dcterms:created xsi:type="dcterms:W3CDTF">2024-11-13T10:01:58Z</dcterms:created>
  <dcterms:modified xsi:type="dcterms:W3CDTF">2024-11-13T10:08:07Z</dcterms:modified>
</cp:coreProperties>
</file>