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nva Sans" panose="020B0503030501040103" pitchFamily="34" charset="0"/>
      <p:regular r:id="rId8"/>
    </p:embeddedFont>
    <p:embeddedFont>
      <p:font typeface="Canva Sans Bold" panose="020B0803030501040103" pitchFamily="34" charset="0"/>
      <p:regular r:id="rId9"/>
      <p:bold r:id="rId10"/>
    </p:embeddedFont>
    <p:embeddedFont>
      <p:font typeface="Pompiere" panose="02000000000000000000" pitchFamily="2" charset="77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60817-9DFB-4C42-8AD8-53E38DF425D6}" v="12" dt="2025-01-09T14:53:06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25760817-9DFB-4C42-8AD8-53E38DF425D6}"/>
    <pc:docChg chg="modSld">
      <pc:chgData name="Katja Dittrich" userId="7fd2e0e7fd3099c6" providerId="LiveId" clId="{25760817-9DFB-4C42-8AD8-53E38DF425D6}" dt="2025-01-09T14:53:06.929" v="23"/>
      <pc:docMkLst>
        <pc:docMk/>
      </pc:docMkLst>
      <pc:sldChg chg="modSp mod">
        <pc:chgData name="Katja Dittrich" userId="7fd2e0e7fd3099c6" providerId="LiveId" clId="{25760817-9DFB-4C42-8AD8-53E38DF425D6}" dt="2025-01-09T14:51:44.325" v="4" actId="14100"/>
        <pc:sldMkLst>
          <pc:docMk/>
          <pc:sldMk cId="0" sldId="256"/>
        </pc:sldMkLst>
        <pc:spChg chg="mod">
          <ac:chgData name="Katja Dittrich" userId="7fd2e0e7fd3099c6" providerId="LiveId" clId="{25760817-9DFB-4C42-8AD8-53E38DF425D6}" dt="2025-01-09T14:51:31.342" v="0" actId="14100"/>
          <ac:spMkLst>
            <pc:docMk/>
            <pc:sldMk cId="0" sldId="256"/>
            <ac:spMk id="12" creationId="{00000000-0000-0000-0000-000000000000}"/>
          </ac:spMkLst>
        </pc:spChg>
        <pc:spChg chg="mod">
          <ac:chgData name="Katja Dittrich" userId="7fd2e0e7fd3099c6" providerId="LiveId" clId="{25760817-9DFB-4C42-8AD8-53E38DF425D6}" dt="2025-01-09T14:51:35.739" v="1" actId="1410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Katja Dittrich" userId="7fd2e0e7fd3099c6" providerId="LiveId" clId="{25760817-9DFB-4C42-8AD8-53E38DF425D6}" dt="2025-01-09T14:51:38.276" v="2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Katja Dittrich" userId="7fd2e0e7fd3099c6" providerId="LiveId" clId="{25760817-9DFB-4C42-8AD8-53E38DF425D6}" dt="2025-01-09T14:51:41.474" v="3" actId="1410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Katja Dittrich" userId="7fd2e0e7fd3099c6" providerId="LiveId" clId="{25760817-9DFB-4C42-8AD8-53E38DF425D6}" dt="2025-01-09T14:51:44.325" v="4" actId="14100"/>
          <ac:spMkLst>
            <pc:docMk/>
            <pc:sldMk cId="0" sldId="256"/>
            <ac:spMk id="17" creationId="{00000000-0000-0000-0000-000000000000}"/>
          </ac:spMkLst>
        </pc:spChg>
      </pc:sldChg>
      <pc:sldChg chg="modSp mod modAnim">
        <pc:chgData name="Katja Dittrich" userId="7fd2e0e7fd3099c6" providerId="LiveId" clId="{25760817-9DFB-4C42-8AD8-53E38DF425D6}" dt="2025-01-09T14:51:56.542" v="6"/>
        <pc:sldMkLst>
          <pc:docMk/>
          <pc:sldMk cId="0" sldId="257"/>
        </pc:sldMkLst>
        <pc:spChg chg="mod">
          <ac:chgData name="Katja Dittrich" userId="7fd2e0e7fd3099c6" providerId="LiveId" clId="{25760817-9DFB-4C42-8AD8-53E38DF425D6}" dt="2025-01-09T14:51:49.943" v="5" actId="14100"/>
          <ac:spMkLst>
            <pc:docMk/>
            <pc:sldMk cId="0" sldId="257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25760817-9DFB-4C42-8AD8-53E38DF425D6}" dt="2025-01-09T14:52:06.890" v="9"/>
        <pc:sldMkLst>
          <pc:docMk/>
          <pc:sldMk cId="0" sldId="258"/>
        </pc:sldMkLst>
        <pc:spChg chg="mod">
          <ac:chgData name="Katja Dittrich" userId="7fd2e0e7fd3099c6" providerId="LiveId" clId="{25760817-9DFB-4C42-8AD8-53E38DF425D6}" dt="2025-01-09T14:52:01.293" v="7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Katja Dittrich" userId="7fd2e0e7fd3099c6" providerId="LiveId" clId="{25760817-9DFB-4C42-8AD8-53E38DF425D6}" dt="2025-01-09T14:52:04.191" v="8" actId="14100"/>
          <ac:spMkLst>
            <pc:docMk/>
            <pc:sldMk cId="0" sldId="258"/>
            <ac:spMk id="10" creationId="{00000000-0000-0000-0000-000000000000}"/>
          </ac:spMkLst>
        </pc:spChg>
      </pc:sldChg>
      <pc:sldChg chg="modSp mod modAnim">
        <pc:chgData name="Katja Dittrich" userId="7fd2e0e7fd3099c6" providerId="LiveId" clId="{25760817-9DFB-4C42-8AD8-53E38DF425D6}" dt="2025-01-09T14:52:20.263" v="12"/>
        <pc:sldMkLst>
          <pc:docMk/>
          <pc:sldMk cId="0" sldId="259"/>
        </pc:sldMkLst>
        <pc:spChg chg="mod">
          <ac:chgData name="Katja Dittrich" userId="7fd2e0e7fd3099c6" providerId="LiveId" clId="{25760817-9DFB-4C42-8AD8-53E38DF425D6}" dt="2025-01-09T14:52:12.142" v="10" actId="14100"/>
          <ac:spMkLst>
            <pc:docMk/>
            <pc:sldMk cId="0" sldId="259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25760817-9DFB-4C42-8AD8-53E38DF425D6}" dt="2025-01-09T14:52:45.208" v="17"/>
        <pc:sldMkLst>
          <pc:docMk/>
          <pc:sldMk cId="0" sldId="260"/>
        </pc:sldMkLst>
        <pc:spChg chg="mod">
          <ac:chgData name="Katja Dittrich" userId="7fd2e0e7fd3099c6" providerId="LiveId" clId="{25760817-9DFB-4C42-8AD8-53E38DF425D6}" dt="2025-01-09T14:52:25.124" v="13" actId="14100"/>
          <ac:spMkLst>
            <pc:docMk/>
            <pc:sldMk cId="0" sldId="260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25760817-9DFB-4C42-8AD8-53E38DF425D6}" dt="2025-01-09T14:53:06.929" v="23"/>
        <pc:sldMkLst>
          <pc:docMk/>
          <pc:sldMk cId="0" sldId="261"/>
        </pc:sldMkLst>
        <pc:spChg chg="mod">
          <ac:chgData name="Katja Dittrich" userId="7fd2e0e7fd3099c6" providerId="LiveId" clId="{25760817-9DFB-4C42-8AD8-53E38DF425D6}" dt="2025-01-09T14:52:51.226" v="18" actId="14100"/>
          <ac:spMkLst>
            <pc:docMk/>
            <pc:sldMk cId="0" sldId="261"/>
            <ac:spMk id="9" creationId="{00000000-0000-0000-0000-000000000000}"/>
          </ac:spMkLst>
        </pc:spChg>
        <pc:spChg chg="mod">
          <ac:chgData name="Katja Dittrich" userId="7fd2e0e7fd3099c6" providerId="LiveId" clId="{25760817-9DFB-4C42-8AD8-53E38DF425D6}" dt="2025-01-09T14:53:01.657" v="21" actId="14100"/>
          <ac:spMkLst>
            <pc:docMk/>
            <pc:sldMk cId="0" sldId="261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50665" y="2140386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50665" y="31796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50665" y="415674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5502682" y="1174639"/>
            <a:ext cx="143373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8968" y="1171376"/>
            <a:ext cx="23983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9145" y="2236359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b)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5313" y="3275624"/>
            <a:ext cx="262942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c)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8968" y="4295522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8130" y="1203937"/>
            <a:ext cx="790927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Paragrafen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maßgeblich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68130" y="2236359"/>
            <a:ext cx="729967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Zeitraum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68130" y="3266099"/>
            <a:ext cx="478507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68130" y="4252714"/>
            <a:ext cx="623287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C1a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35598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5: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Paragrafen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maßgeblich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5143500"/>
            <a:ext cx="333776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§§ 1612a ff.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C1b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9121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5: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Zeitraum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5143500"/>
            <a:ext cx="10473794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Geburt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bis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Abschluss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ersten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Ausbildung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C1c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79591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5: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875512"/>
            <a:ext cx="16511824" cy="526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minderjähriges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Kind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Elternteil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Prozentsatz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jeweiligen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Mindestunterhalt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verlangen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Mindestunterhalt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beträgt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monatlich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entsprechend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Alter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</a:p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1.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Altersstufe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(- 6 Jahre) 87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Prozent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2.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Altersstufe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(7 – 12 Jahre) 100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Prozent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3.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Altersstufe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(ab 13 Jahre) 117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Prozent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steuerfrei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stellenden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sächlichen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Existenzminimums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minderjährigen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8283576"/>
            <a:ext cx="660982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1612a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C1c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02451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5: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457909"/>
            <a:ext cx="12117809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Kindergeld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Deckung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Barbedarfs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verwenden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63557" y="5786954"/>
            <a:ext cx="316438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1612b I 2 BGB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306184" y="4391025"/>
            <a:ext cx="307389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1612b I 1 BGB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824538"/>
            <a:ext cx="1074315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Kindergeld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mindert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es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Barbedarf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C1d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5" y="731738"/>
            <a:ext cx="12078655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5: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4391025"/>
            <a:ext cx="302247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Geldrente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45846" y="5574322"/>
            <a:ext cx="3149203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1612 III 1 BGB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48013" y="4391025"/>
            <a:ext cx="284410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1612 I 1 BGB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99406" y="5574322"/>
            <a:ext cx="4346440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monatlich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Macintosh PowerPoint</Application>
  <PresentationFormat>Benutzerdefiniert</PresentationFormat>
  <Paragraphs>41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Pompiere</vt:lpstr>
      <vt:lpstr>Canva Sans</vt:lpstr>
      <vt:lpstr>Calibri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C1_Gruppe 5</dc:title>
  <cp:lastModifiedBy>Katja Dittrich</cp:lastModifiedBy>
  <cp:revision>1</cp:revision>
  <dcterms:created xsi:type="dcterms:W3CDTF">2006-08-16T00:00:00Z</dcterms:created>
  <dcterms:modified xsi:type="dcterms:W3CDTF">2025-01-09T14:53:07Z</dcterms:modified>
  <dc:identifier>DAGbtsJLpGo</dc:identifier>
</cp:coreProperties>
</file>