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3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BD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20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9434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897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2247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07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179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1800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359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120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9091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556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EE64-A140-4CAC-8C08-656773EC9877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461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5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727152"/>
            <a:chOff x="871538" y="1405759"/>
            <a:chExt cx="8853668" cy="17271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5283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Wann wird eine Ehe geschieden? Nennen Sie die gesetzliche Bestimmung.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1.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21260758">
            <a:off x="4242803" y="2748628"/>
            <a:ext cx="2105996" cy="1950603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Wenn Sie gescheitert</a:t>
            </a:r>
          </a:p>
          <a:p>
            <a:pPr algn="ctr"/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st.</a:t>
            </a:r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176525">
            <a:off x="6809791" y="3012972"/>
            <a:ext cx="2105996" cy="1950603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1565 I S.1 BGB</a:t>
            </a:r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63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2146340"/>
            <a:chOff x="871538" y="1405759"/>
            <a:chExt cx="8853668" cy="2146340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947564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/>
                <a:t>Wann ist der früheste Zeitpunkt an dem ein Scheidungsantrag gestellt werden kann und welche Voraussetzungen müssen erfüllt sein? Nennen Sie die gesetzliche Bestimmung.</a:t>
              </a: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2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21260758">
            <a:off x="3771316" y="3059209"/>
            <a:ext cx="2105996" cy="1950603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indestens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 Jahr</a:t>
            </a:r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176525">
            <a:off x="6609766" y="3841647"/>
            <a:ext cx="2105996" cy="1950603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Antrags-gegner muss zustimmen.</a:t>
            </a:r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176525">
            <a:off x="9040447" y="3841648"/>
            <a:ext cx="2105996" cy="1950603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1566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5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84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Nennen Sie mögliche Folgesachen in Scheidungsverfahren.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3.</a:t>
              </a:r>
              <a:endParaRPr lang="de-DE" sz="3600" dirty="0"/>
            </a:p>
          </p:txBody>
        </p:sp>
      </p:grpSp>
      <p:sp>
        <p:nvSpPr>
          <p:cNvPr id="20" name="Gefaltete Ecke 19"/>
          <p:cNvSpPr/>
          <p:nvPr/>
        </p:nvSpPr>
        <p:spPr>
          <a:xfrm>
            <a:off x="6501381" y="2396275"/>
            <a:ext cx="1785369" cy="1818538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Wohn- und 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Hausahlts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-sachen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 rot="21206678">
            <a:off x="8767702" y="2311143"/>
            <a:ext cx="1738512" cy="176579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Kindschafts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-sachen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Gefaltete Ecke 24"/>
          <p:cNvSpPr/>
          <p:nvPr/>
        </p:nvSpPr>
        <p:spPr>
          <a:xfrm rot="339229">
            <a:off x="2407427" y="2333721"/>
            <a:ext cx="1700247" cy="180172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Versorgungs-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ausleichs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-sachen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4394154" y="2396275"/>
            <a:ext cx="1820909" cy="1818538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Kindes- und Scheidungs-unterhalts-sachen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3" name="Wolkenförmige Legende 22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5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78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5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Wann wird der Versorgungsausgleich durchgeführt? Nennen Sie die gesetzlichen Bestimmungen.</a:t>
              </a: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4.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1399046">
            <a:off x="2341568" y="2445440"/>
            <a:ext cx="2258130" cy="217173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</a:t>
            </a:r>
            <a:r>
              <a:rPr lang="de-DE" sz="36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on Amts wegen</a:t>
            </a:r>
            <a:endParaRPr lang="de-DE" sz="36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5035527" y="2481962"/>
            <a:ext cx="2120946" cy="219932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137 II S.2 </a:t>
            </a:r>
          </a:p>
          <a:p>
            <a:pPr algn="ctr"/>
            <a:r>
              <a:rPr lang="de-DE" sz="28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8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Wolkenförmige Legende 10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5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48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823660"/>
            <a:chOff x="871538" y="1405759"/>
            <a:chExt cx="8853668" cy="1823660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624884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Welches Rechtsmittel ist gegen den Scheidungsbeschluss zulässig und nennen Sie die entsprechende Notfrist/das Rechtsmittel? Nennen Sie auch die gesetzlichen Bestimmungen,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5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1399046">
            <a:off x="2845939" y="2928907"/>
            <a:ext cx="1868772" cy="197613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Beschwerde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Wolkenförmige Legende 23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376100">
            <a:off x="4176366" y="4213742"/>
            <a:ext cx="1952807" cy="186970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</a:t>
            </a:r>
            <a:r>
              <a:rPr lang="de-DE" sz="24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58 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I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508493">
            <a:off x="7282814" y="2856926"/>
            <a:ext cx="1868772" cy="1976130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 Monat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21003793">
            <a:off x="8273328" y="4160529"/>
            <a:ext cx="1868772" cy="1976130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de-DE" sz="2400" b="1" dirty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</a:t>
            </a:r>
            <a:r>
              <a:rPr lang="de-DE" sz="24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63 </a:t>
            </a:r>
            <a:r>
              <a:rPr lang="de-DE" sz="2400" b="1" dirty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 </a:t>
            </a:r>
            <a:r>
              <a:rPr lang="de-DE" sz="2400" b="1" dirty="0" err="1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prstClr val="black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5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82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435769" y="725084"/>
            <a:ext cx="10487025" cy="3051957"/>
            <a:chOff x="871538" y="1405759"/>
            <a:chExt cx="8853668" cy="3051957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285318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de-DE" sz="2400" dirty="0"/>
                <a:t>Helmut </a:t>
              </a:r>
              <a:r>
                <a:rPr lang="de-DE" sz="2400" dirty="0" smtClean="0"/>
                <a:t>Schmidt </a:t>
              </a:r>
              <a:r>
                <a:rPr lang="de-DE" sz="2400" dirty="0"/>
                <a:t>und </a:t>
              </a:r>
              <a:r>
                <a:rPr lang="de-DE" sz="2400" dirty="0" smtClean="0"/>
                <a:t>Karin Kramer </a:t>
              </a:r>
              <a:r>
                <a:rPr lang="de-DE" sz="2400" dirty="0"/>
                <a:t>schließen am </a:t>
              </a:r>
              <a:r>
                <a:rPr lang="de-DE" sz="2400" dirty="0" smtClean="0"/>
                <a:t>22.11.1993 </a:t>
              </a:r>
              <a:r>
                <a:rPr lang="de-DE" sz="2400" dirty="0"/>
                <a:t>die Ehe vor dem Standesbeamten in Berlin Mitte. </a:t>
              </a:r>
              <a:r>
                <a:rPr lang="de-DE" sz="2400" dirty="0" smtClean="0"/>
                <a:t>Karin </a:t>
              </a:r>
              <a:r>
                <a:rPr lang="de-DE" sz="2400" dirty="0"/>
                <a:t>reicht am </a:t>
              </a:r>
              <a:r>
                <a:rPr lang="de-DE" sz="2400" dirty="0" smtClean="0"/>
                <a:t>12.02.2023 </a:t>
              </a:r>
              <a:r>
                <a:rPr lang="de-DE" sz="2400" dirty="0"/>
                <a:t>die Scheidung ein. Am </a:t>
              </a:r>
              <a:r>
                <a:rPr lang="de-DE" sz="2400" dirty="0" smtClean="0"/>
                <a:t>23.02.2023 </a:t>
              </a:r>
              <a:r>
                <a:rPr lang="de-DE" sz="2400" dirty="0"/>
                <a:t>wird diese Helmut zugestellt. </a:t>
              </a:r>
              <a:endParaRPr lang="de-DE" sz="2400" dirty="0" smtClean="0"/>
            </a:p>
            <a:p>
              <a:pPr lvl="0"/>
              <a:r>
                <a:rPr lang="de-DE" sz="2400" dirty="0" smtClean="0"/>
                <a:t>Berechnen Sie Beginn und Ende der </a:t>
              </a:r>
              <a:r>
                <a:rPr lang="de-DE" sz="2400" dirty="0"/>
                <a:t>Ehezeit gemäß § 3 </a:t>
              </a:r>
              <a:r>
                <a:rPr lang="de-DE" sz="2400" dirty="0" err="1" smtClean="0"/>
                <a:t>VersAusglG</a:t>
              </a:r>
              <a:r>
                <a:rPr lang="de-DE" sz="2400" dirty="0" smtClean="0"/>
                <a:t>.</a:t>
              </a:r>
              <a:endParaRPr lang="de-DE" sz="2400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6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1399046">
            <a:off x="1252561" y="3904667"/>
            <a:ext cx="1528592" cy="145831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Beginn=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>
            <a:off x="6366318" y="3861260"/>
            <a:ext cx="1528592" cy="1458319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Ende=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3" name="Gefaltete Ecke 22"/>
          <p:cNvSpPr/>
          <p:nvPr/>
        </p:nvSpPr>
        <p:spPr>
          <a:xfrm rot="21157855">
            <a:off x="7723916" y="4600271"/>
            <a:ext cx="1617450" cy="1562318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31.01.2023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Wolkenförmige Legende 13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368813">
            <a:off x="2577770" y="4587103"/>
            <a:ext cx="1528592" cy="145831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01.11.1993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5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59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9" grpId="0" animBg="1"/>
      <p:bldP spid="23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7" y="544561"/>
            <a:ext cx="10487025" cy="1298527"/>
            <a:chOff x="871538" y="1405759"/>
            <a:chExt cx="8853668" cy="1298527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9975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Nach welcher gesetzlichen Bestimmung ist Trennungsunterhalt geregelt?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smtClean="0"/>
                <a:t>7.</a:t>
              </a:r>
              <a:endParaRPr lang="de-DE" sz="3600" dirty="0"/>
            </a:p>
          </p:txBody>
        </p:sp>
      </p:grpSp>
      <p:sp>
        <p:nvSpPr>
          <p:cNvPr id="29" name="Gefaltete Ecke 28"/>
          <p:cNvSpPr/>
          <p:nvPr/>
        </p:nvSpPr>
        <p:spPr>
          <a:xfrm>
            <a:off x="5010541" y="3016800"/>
            <a:ext cx="2147497" cy="208383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1361 BGB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5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44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Office PowerPoint</Application>
  <PresentationFormat>Breitbild</PresentationFormat>
  <Paragraphs>81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28</cp:revision>
  <dcterms:created xsi:type="dcterms:W3CDTF">2023-07-04T15:45:21Z</dcterms:created>
  <dcterms:modified xsi:type="dcterms:W3CDTF">2024-01-15T10:26:16Z</dcterms:modified>
</cp:coreProperties>
</file>