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8288000" cy="10287000"/>
  <p:notesSz cx="6858000" cy="9144000"/>
  <p:embeddedFontLst>
    <p:embeddedFont>
      <p:font typeface="Canva Sans" panose="020B0503030501040103" pitchFamily="3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BDA7AD-A15E-FE4B-B8B6-8176CAFA4925}" v="85" dt="2025-02-16T08:42:19.3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4" autoAdjust="0"/>
    <p:restoredTop sz="94569" autoAdjust="0"/>
  </p:normalViewPr>
  <p:slideViewPr>
    <p:cSldViewPr>
      <p:cViewPr varScale="1">
        <p:scale>
          <a:sx n="98" d="100"/>
          <a:sy n="98" d="100"/>
        </p:scale>
        <p:origin x="224" y="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ja Dittrich" userId="7fd2e0e7fd3099c6" providerId="LiveId" clId="{4FBDA7AD-A15E-FE4B-B8B6-8176CAFA4925}"/>
    <pc:docChg chg="modSld">
      <pc:chgData name="Katja Dittrich" userId="7fd2e0e7fd3099c6" providerId="LiveId" clId="{4FBDA7AD-A15E-FE4B-B8B6-8176CAFA4925}" dt="2025-02-16T08:42:19.333" v="153"/>
      <pc:docMkLst>
        <pc:docMk/>
      </pc:docMkLst>
      <pc:sldChg chg="modSp mod modAnim">
        <pc:chgData name="Katja Dittrich" userId="7fd2e0e7fd3099c6" providerId="LiveId" clId="{4FBDA7AD-A15E-FE4B-B8B6-8176CAFA4925}" dt="2025-02-16T08:38:51.257" v="75"/>
        <pc:sldMkLst>
          <pc:docMk/>
          <pc:sldMk cId="0" sldId="256"/>
        </pc:sldMkLst>
        <pc:spChg chg="mod">
          <ac:chgData name="Katja Dittrich" userId="7fd2e0e7fd3099c6" providerId="LiveId" clId="{4FBDA7AD-A15E-FE4B-B8B6-8176CAFA4925}" dt="2025-02-16T08:35:00.134" v="1" actId="1076"/>
          <ac:spMkLst>
            <pc:docMk/>
            <pc:sldMk cId="0" sldId="256"/>
            <ac:spMk id="6" creationId="{00000000-0000-0000-0000-000000000000}"/>
          </ac:spMkLst>
        </pc:spChg>
        <pc:spChg chg="mod">
          <ac:chgData name="Katja Dittrich" userId="7fd2e0e7fd3099c6" providerId="LiveId" clId="{4FBDA7AD-A15E-FE4B-B8B6-8176CAFA4925}" dt="2025-02-16T08:35:02.580" v="2" actId="14100"/>
          <ac:spMkLst>
            <pc:docMk/>
            <pc:sldMk cId="0" sldId="256"/>
            <ac:spMk id="8" creationId="{00000000-0000-0000-0000-000000000000}"/>
          </ac:spMkLst>
        </pc:spChg>
      </pc:sldChg>
      <pc:sldChg chg="modSp mod modAnim">
        <pc:chgData name="Katja Dittrich" userId="7fd2e0e7fd3099c6" providerId="LiveId" clId="{4FBDA7AD-A15E-FE4B-B8B6-8176CAFA4925}" dt="2025-02-16T08:39:00.529" v="79"/>
        <pc:sldMkLst>
          <pc:docMk/>
          <pc:sldMk cId="0" sldId="257"/>
        </pc:sldMkLst>
        <pc:spChg chg="mod">
          <ac:chgData name="Katja Dittrich" userId="7fd2e0e7fd3099c6" providerId="LiveId" clId="{4FBDA7AD-A15E-FE4B-B8B6-8176CAFA4925}" dt="2025-02-16T08:35:14.336" v="7" actId="1076"/>
          <ac:spMkLst>
            <pc:docMk/>
            <pc:sldMk cId="0" sldId="257"/>
            <ac:spMk id="2" creationId="{00000000-0000-0000-0000-000000000000}"/>
          </ac:spMkLst>
        </pc:spChg>
        <pc:spChg chg="mod">
          <ac:chgData name="Katja Dittrich" userId="7fd2e0e7fd3099c6" providerId="LiveId" clId="{4FBDA7AD-A15E-FE4B-B8B6-8176CAFA4925}" dt="2025-02-16T08:35:12.119" v="5" actId="1076"/>
          <ac:spMkLst>
            <pc:docMk/>
            <pc:sldMk cId="0" sldId="257"/>
            <ac:spMk id="6" creationId="{00000000-0000-0000-0000-000000000000}"/>
          </ac:spMkLst>
        </pc:spChg>
        <pc:spChg chg="mod">
          <ac:chgData name="Katja Dittrich" userId="7fd2e0e7fd3099c6" providerId="LiveId" clId="{4FBDA7AD-A15E-FE4B-B8B6-8176CAFA4925}" dt="2025-02-16T08:35:16.435" v="8" actId="14100"/>
          <ac:spMkLst>
            <pc:docMk/>
            <pc:sldMk cId="0" sldId="257"/>
            <ac:spMk id="8" creationId="{00000000-0000-0000-0000-000000000000}"/>
          </ac:spMkLst>
        </pc:spChg>
      </pc:sldChg>
      <pc:sldChg chg="modSp mod modAnim">
        <pc:chgData name="Katja Dittrich" userId="7fd2e0e7fd3099c6" providerId="LiveId" clId="{4FBDA7AD-A15E-FE4B-B8B6-8176CAFA4925}" dt="2025-02-16T08:39:08.134" v="82"/>
        <pc:sldMkLst>
          <pc:docMk/>
          <pc:sldMk cId="0" sldId="258"/>
        </pc:sldMkLst>
        <pc:spChg chg="mod">
          <ac:chgData name="Katja Dittrich" userId="7fd2e0e7fd3099c6" providerId="LiveId" clId="{4FBDA7AD-A15E-FE4B-B8B6-8176CAFA4925}" dt="2025-02-16T08:35:22.635" v="10" actId="1076"/>
          <ac:spMkLst>
            <pc:docMk/>
            <pc:sldMk cId="0" sldId="258"/>
            <ac:spMk id="6" creationId="{00000000-0000-0000-0000-000000000000}"/>
          </ac:spMkLst>
        </pc:spChg>
      </pc:sldChg>
      <pc:sldChg chg="modSp mod modAnim">
        <pc:chgData name="Katja Dittrich" userId="7fd2e0e7fd3099c6" providerId="LiveId" clId="{4FBDA7AD-A15E-FE4B-B8B6-8176CAFA4925}" dt="2025-02-16T08:39:33.717" v="91"/>
        <pc:sldMkLst>
          <pc:docMk/>
          <pc:sldMk cId="0" sldId="259"/>
        </pc:sldMkLst>
        <pc:spChg chg="mod">
          <ac:chgData name="Katja Dittrich" userId="7fd2e0e7fd3099c6" providerId="LiveId" clId="{4FBDA7AD-A15E-FE4B-B8B6-8176CAFA4925}" dt="2025-02-16T08:35:27.768" v="11" actId="14100"/>
          <ac:spMkLst>
            <pc:docMk/>
            <pc:sldMk cId="0" sldId="259"/>
            <ac:spMk id="4" creationId="{00000000-0000-0000-0000-000000000000}"/>
          </ac:spMkLst>
        </pc:spChg>
      </pc:sldChg>
      <pc:sldChg chg="modSp mod modAnim">
        <pc:chgData name="Katja Dittrich" userId="7fd2e0e7fd3099c6" providerId="LiveId" clId="{4FBDA7AD-A15E-FE4B-B8B6-8176CAFA4925}" dt="2025-02-16T08:39:43.632" v="95"/>
        <pc:sldMkLst>
          <pc:docMk/>
          <pc:sldMk cId="0" sldId="260"/>
        </pc:sldMkLst>
        <pc:spChg chg="mod">
          <ac:chgData name="Katja Dittrich" userId="7fd2e0e7fd3099c6" providerId="LiveId" clId="{4FBDA7AD-A15E-FE4B-B8B6-8176CAFA4925}" dt="2025-02-16T08:35:33.292" v="12" actId="14100"/>
          <ac:spMkLst>
            <pc:docMk/>
            <pc:sldMk cId="0" sldId="260"/>
            <ac:spMk id="4" creationId="{00000000-0000-0000-0000-000000000000}"/>
          </ac:spMkLst>
        </pc:spChg>
        <pc:spChg chg="mod">
          <ac:chgData name="Katja Dittrich" userId="7fd2e0e7fd3099c6" providerId="LiveId" clId="{4FBDA7AD-A15E-FE4B-B8B6-8176CAFA4925}" dt="2025-02-16T08:35:42.492" v="14" actId="120"/>
          <ac:spMkLst>
            <pc:docMk/>
            <pc:sldMk cId="0" sldId="260"/>
            <ac:spMk id="9" creationId="{00000000-0000-0000-0000-000000000000}"/>
          </ac:spMkLst>
        </pc:spChg>
      </pc:sldChg>
      <pc:sldChg chg="modSp mod modAnim">
        <pc:chgData name="Katja Dittrich" userId="7fd2e0e7fd3099c6" providerId="LiveId" clId="{4FBDA7AD-A15E-FE4B-B8B6-8176CAFA4925}" dt="2025-02-16T08:40:05.756" v="103"/>
        <pc:sldMkLst>
          <pc:docMk/>
          <pc:sldMk cId="0" sldId="261"/>
        </pc:sldMkLst>
        <pc:spChg chg="mod">
          <ac:chgData name="Katja Dittrich" userId="7fd2e0e7fd3099c6" providerId="LiveId" clId="{4FBDA7AD-A15E-FE4B-B8B6-8176CAFA4925}" dt="2025-02-16T08:35:51.484" v="16" actId="1076"/>
          <ac:spMkLst>
            <pc:docMk/>
            <pc:sldMk cId="0" sldId="261"/>
            <ac:spMk id="4" creationId="{00000000-0000-0000-0000-000000000000}"/>
          </ac:spMkLst>
        </pc:spChg>
        <pc:spChg chg="mod">
          <ac:chgData name="Katja Dittrich" userId="7fd2e0e7fd3099c6" providerId="LiveId" clId="{4FBDA7AD-A15E-FE4B-B8B6-8176CAFA4925}" dt="2025-02-16T08:35:54.372" v="17" actId="14100"/>
          <ac:spMkLst>
            <pc:docMk/>
            <pc:sldMk cId="0" sldId="261"/>
            <ac:spMk id="9" creationId="{00000000-0000-0000-0000-000000000000}"/>
          </ac:spMkLst>
        </pc:spChg>
        <pc:spChg chg="mod">
          <ac:chgData name="Katja Dittrich" userId="7fd2e0e7fd3099c6" providerId="LiveId" clId="{4FBDA7AD-A15E-FE4B-B8B6-8176CAFA4925}" dt="2025-02-16T08:35:57.916" v="18" actId="14100"/>
          <ac:spMkLst>
            <pc:docMk/>
            <pc:sldMk cId="0" sldId="261"/>
            <ac:spMk id="13" creationId="{00000000-0000-0000-0000-000000000000}"/>
          </ac:spMkLst>
        </pc:spChg>
        <pc:spChg chg="mod">
          <ac:chgData name="Katja Dittrich" userId="7fd2e0e7fd3099c6" providerId="LiveId" clId="{4FBDA7AD-A15E-FE4B-B8B6-8176CAFA4925}" dt="2025-02-16T08:36:04.729" v="20" actId="14100"/>
          <ac:spMkLst>
            <pc:docMk/>
            <pc:sldMk cId="0" sldId="261"/>
            <ac:spMk id="14" creationId="{00000000-0000-0000-0000-000000000000}"/>
          </ac:spMkLst>
        </pc:spChg>
      </pc:sldChg>
      <pc:sldChg chg="modSp mod modAnim">
        <pc:chgData name="Katja Dittrich" userId="7fd2e0e7fd3099c6" providerId="LiveId" clId="{4FBDA7AD-A15E-FE4B-B8B6-8176CAFA4925}" dt="2025-02-16T08:40:29.921" v="110"/>
        <pc:sldMkLst>
          <pc:docMk/>
          <pc:sldMk cId="0" sldId="262"/>
        </pc:sldMkLst>
        <pc:spChg chg="mod">
          <ac:chgData name="Katja Dittrich" userId="7fd2e0e7fd3099c6" providerId="LiveId" clId="{4FBDA7AD-A15E-FE4B-B8B6-8176CAFA4925}" dt="2025-02-16T08:36:15.297" v="25" actId="1076"/>
          <ac:spMkLst>
            <pc:docMk/>
            <pc:sldMk cId="0" sldId="262"/>
            <ac:spMk id="2" creationId="{00000000-0000-0000-0000-000000000000}"/>
          </ac:spMkLst>
        </pc:spChg>
        <pc:spChg chg="mod">
          <ac:chgData name="Katja Dittrich" userId="7fd2e0e7fd3099c6" providerId="LiveId" clId="{4FBDA7AD-A15E-FE4B-B8B6-8176CAFA4925}" dt="2025-02-16T08:36:12.383" v="22" actId="1076"/>
          <ac:spMkLst>
            <pc:docMk/>
            <pc:sldMk cId="0" sldId="262"/>
            <ac:spMk id="4" creationId="{00000000-0000-0000-0000-000000000000}"/>
          </ac:spMkLst>
        </pc:spChg>
        <pc:spChg chg="mod">
          <ac:chgData name="Katja Dittrich" userId="7fd2e0e7fd3099c6" providerId="LiveId" clId="{4FBDA7AD-A15E-FE4B-B8B6-8176CAFA4925}" dt="2025-02-16T08:36:17.108" v="26" actId="14100"/>
          <ac:spMkLst>
            <pc:docMk/>
            <pc:sldMk cId="0" sldId="262"/>
            <ac:spMk id="8" creationId="{00000000-0000-0000-0000-000000000000}"/>
          </ac:spMkLst>
        </pc:spChg>
        <pc:spChg chg="mod">
          <ac:chgData name="Katja Dittrich" userId="7fd2e0e7fd3099c6" providerId="LiveId" clId="{4FBDA7AD-A15E-FE4B-B8B6-8176CAFA4925}" dt="2025-02-16T08:36:19.616" v="27" actId="14100"/>
          <ac:spMkLst>
            <pc:docMk/>
            <pc:sldMk cId="0" sldId="262"/>
            <ac:spMk id="10" creationId="{00000000-0000-0000-0000-000000000000}"/>
          </ac:spMkLst>
        </pc:spChg>
      </pc:sldChg>
      <pc:sldChg chg="modSp mod modAnim">
        <pc:chgData name="Katja Dittrich" userId="7fd2e0e7fd3099c6" providerId="LiveId" clId="{4FBDA7AD-A15E-FE4B-B8B6-8176CAFA4925}" dt="2025-02-16T08:40:38.698" v="114"/>
        <pc:sldMkLst>
          <pc:docMk/>
          <pc:sldMk cId="0" sldId="263"/>
        </pc:sldMkLst>
        <pc:spChg chg="mod">
          <ac:chgData name="Katja Dittrich" userId="7fd2e0e7fd3099c6" providerId="LiveId" clId="{4FBDA7AD-A15E-FE4B-B8B6-8176CAFA4925}" dt="2025-02-16T08:36:29.748" v="29" actId="1076"/>
          <ac:spMkLst>
            <pc:docMk/>
            <pc:sldMk cId="0" sldId="263"/>
            <ac:spMk id="4" creationId="{00000000-0000-0000-0000-000000000000}"/>
          </ac:spMkLst>
        </pc:spChg>
      </pc:sldChg>
      <pc:sldChg chg="modSp mod modAnim">
        <pc:chgData name="Katja Dittrich" userId="7fd2e0e7fd3099c6" providerId="LiveId" clId="{4FBDA7AD-A15E-FE4B-B8B6-8176CAFA4925}" dt="2025-02-16T08:40:44.958" v="117"/>
        <pc:sldMkLst>
          <pc:docMk/>
          <pc:sldMk cId="0" sldId="264"/>
        </pc:sldMkLst>
        <pc:spChg chg="mod">
          <ac:chgData name="Katja Dittrich" userId="7fd2e0e7fd3099c6" providerId="LiveId" clId="{4FBDA7AD-A15E-FE4B-B8B6-8176CAFA4925}" dt="2025-02-16T08:36:34.925" v="30" actId="14100"/>
          <ac:spMkLst>
            <pc:docMk/>
            <pc:sldMk cId="0" sldId="264"/>
            <ac:spMk id="4" creationId="{00000000-0000-0000-0000-000000000000}"/>
          </ac:spMkLst>
        </pc:spChg>
      </pc:sldChg>
      <pc:sldChg chg="modSp mod modAnim">
        <pc:chgData name="Katja Dittrich" userId="7fd2e0e7fd3099c6" providerId="LiveId" clId="{4FBDA7AD-A15E-FE4B-B8B6-8176CAFA4925}" dt="2025-02-16T08:40:47.667" v="118"/>
        <pc:sldMkLst>
          <pc:docMk/>
          <pc:sldMk cId="0" sldId="265"/>
        </pc:sldMkLst>
        <pc:spChg chg="mod">
          <ac:chgData name="Katja Dittrich" userId="7fd2e0e7fd3099c6" providerId="LiveId" clId="{4FBDA7AD-A15E-FE4B-B8B6-8176CAFA4925}" dt="2025-02-16T08:36:50.079" v="34" actId="1076"/>
          <ac:spMkLst>
            <pc:docMk/>
            <pc:sldMk cId="0" sldId="265"/>
            <ac:spMk id="2" creationId="{00000000-0000-0000-0000-000000000000}"/>
          </ac:spMkLst>
        </pc:spChg>
        <pc:spChg chg="mod">
          <ac:chgData name="Katja Dittrich" userId="7fd2e0e7fd3099c6" providerId="LiveId" clId="{4FBDA7AD-A15E-FE4B-B8B6-8176CAFA4925}" dt="2025-02-16T08:36:46.414" v="32" actId="1076"/>
          <ac:spMkLst>
            <pc:docMk/>
            <pc:sldMk cId="0" sldId="265"/>
            <ac:spMk id="4" creationId="{00000000-0000-0000-0000-000000000000}"/>
          </ac:spMkLst>
        </pc:spChg>
      </pc:sldChg>
      <pc:sldChg chg="modSp mod modAnim">
        <pc:chgData name="Katja Dittrich" userId="7fd2e0e7fd3099c6" providerId="LiveId" clId="{4FBDA7AD-A15E-FE4B-B8B6-8176CAFA4925}" dt="2025-02-16T08:41:05.479" v="125"/>
        <pc:sldMkLst>
          <pc:docMk/>
          <pc:sldMk cId="0" sldId="266"/>
        </pc:sldMkLst>
        <pc:spChg chg="mod">
          <ac:chgData name="Katja Dittrich" userId="7fd2e0e7fd3099c6" providerId="LiveId" clId="{4FBDA7AD-A15E-FE4B-B8B6-8176CAFA4925}" dt="2025-02-16T08:36:57.671" v="38" actId="1076"/>
          <ac:spMkLst>
            <pc:docMk/>
            <pc:sldMk cId="0" sldId="266"/>
            <ac:spMk id="2" creationId="{00000000-0000-0000-0000-000000000000}"/>
          </ac:spMkLst>
        </pc:spChg>
        <pc:spChg chg="mod">
          <ac:chgData name="Katja Dittrich" userId="7fd2e0e7fd3099c6" providerId="LiveId" clId="{4FBDA7AD-A15E-FE4B-B8B6-8176CAFA4925}" dt="2025-02-16T08:36:55.662" v="36" actId="1076"/>
          <ac:spMkLst>
            <pc:docMk/>
            <pc:sldMk cId="0" sldId="266"/>
            <ac:spMk id="4" creationId="{00000000-0000-0000-0000-000000000000}"/>
          </ac:spMkLst>
        </pc:spChg>
        <pc:spChg chg="mod">
          <ac:chgData name="Katja Dittrich" userId="7fd2e0e7fd3099c6" providerId="LiveId" clId="{4FBDA7AD-A15E-FE4B-B8B6-8176CAFA4925}" dt="2025-02-16T08:37:00.947" v="40" actId="120"/>
          <ac:spMkLst>
            <pc:docMk/>
            <pc:sldMk cId="0" sldId="266"/>
            <ac:spMk id="8" creationId="{00000000-0000-0000-0000-000000000000}"/>
          </ac:spMkLst>
        </pc:spChg>
        <pc:spChg chg="mod">
          <ac:chgData name="Katja Dittrich" userId="7fd2e0e7fd3099c6" providerId="LiveId" clId="{4FBDA7AD-A15E-FE4B-B8B6-8176CAFA4925}" dt="2025-02-16T08:37:03.583" v="41" actId="14100"/>
          <ac:spMkLst>
            <pc:docMk/>
            <pc:sldMk cId="0" sldId="266"/>
            <ac:spMk id="10" creationId="{00000000-0000-0000-0000-000000000000}"/>
          </ac:spMkLst>
        </pc:spChg>
      </pc:sldChg>
      <pc:sldChg chg="modSp mod modAnim">
        <pc:chgData name="Katja Dittrich" userId="7fd2e0e7fd3099c6" providerId="LiveId" clId="{4FBDA7AD-A15E-FE4B-B8B6-8176CAFA4925}" dt="2025-02-16T08:41:17.181" v="130"/>
        <pc:sldMkLst>
          <pc:docMk/>
          <pc:sldMk cId="0" sldId="267"/>
        </pc:sldMkLst>
        <pc:spChg chg="mod">
          <ac:chgData name="Katja Dittrich" userId="7fd2e0e7fd3099c6" providerId="LiveId" clId="{4FBDA7AD-A15E-FE4B-B8B6-8176CAFA4925}" dt="2025-02-16T08:41:09.751" v="126" actId="1076"/>
          <ac:spMkLst>
            <pc:docMk/>
            <pc:sldMk cId="0" sldId="267"/>
            <ac:spMk id="2" creationId="{00000000-0000-0000-0000-000000000000}"/>
          </ac:spMkLst>
        </pc:spChg>
        <pc:spChg chg="mod">
          <ac:chgData name="Katja Dittrich" userId="7fd2e0e7fd3099c6" providerId="LiveId" clId="{4FBDA7AD-A15E-FE4B-B8B6-8176CAFA4925}" dt="2025-02-16T08:37:11.216" v="43" actId="1076"/>
          <ac:spMkLst>
            <pc:docMk/>
            <pc:sldMk cId="0" sldId="267"/>
            <ac:spMk id="4" creationId="{00000000-0000-0000-0000-000000000000}"/>
          </ac:spMkLst>
        </pc:spChg>
        <pc:spChg chg="mod">
          <ac:chgData name="Katja Dittrich" userId="7fd2e0e7fd3099c6" providerId="LiveId" clId="{4FBDA7AD-A15E-FE4B-B8B6-8176CAFA4925}" dt="2025-02-16T08:37:15.305" v="46" actId="120"/>
          <ac:spMkLst>
            <pc:docMk/>
            <pc:sldMk cId="0" sldId="267"/>
            <ac:spMk id="8" creationId="{00000000-0000-0000-0000-000000000000}"/>
          </ac:spMkLst>
        </pc:spChg>
      </pc:sldChg>
      <pc:sldChg chg="modSp mod modAnim">
        <pc:chgData name="Katja Dittrich" userId="7fd2e0e7fd3099c6" providerId="LiveId" clId="{4FBDA7AD-A15E-FE4B-B8B6-8176CAFA4925}" dt="2025-02-16T08:41:34.503" v="138"/>
        <pc:sldMkLst>
          <pc:docMk/>
          <pc:sldMk cId="0" sldId="268"/>
        </pc:sldMkLst>
        <pc:spChg chg="mod">
          <ac:chgData name="Katja Dittrich" userId="7fd2e0e7fd3099c6" providerId="LiveId" clId="{4FBDA7AD-A15E-FE4B-B8B6-8176CAFA4925}" dt="2025-02-16T08:37:26.196" v="48" actId="1076"/>
          <ac:spMkLst>
            <pc:docMk/>
            <pc:sldMk cId="0" sldId="268"/>
            <ac:spMk id="4" creationId="{00000000-0000-0000-0000-000000000000}"/>
          </ac:spMkLst>
        </pc:spChg>
        <pc:spChg chg="mod">
          <ac:chgData name="Katja Dittrich" userId="7fd2e0e7fd3099c6" providerId="LiveId" clId="{4FBDA7AD-A15E-FE4B-B8B6-8176CAFA4925}" dt="2025-02-16T08:37:30.141" v="50" actId="120"/>
          <ac:spMkLst>
            <pc:docMk/>
            <pc:sldMk cId="0" sldId="268"/>
            <ac:spMk id="8" creationId="{00000000-0000-0000-0000-000000000000}"/>
          </ac:spMkLst>
        </pc:spChg>
        <pc:spChg chg="mod">
          <ac:chgData name="Katja Dittrich" userId="7fd2e0e7fd3099c6" providerId="LiveId" clId="{4FBDA7AD-A15E-FE4B-B8B6-8176CAFA4925}" dt="2025-02-16T08:37:33.624" v="51" actId="14100"/>
          <ac:spMkLst>
            <pc:docMk/>
            <pc:sldMk cId="0" sldId="268"/>
            <ac:spMk id="12" creationId="{00000000-0000-0000-0000-000000000000}"/>
          </ac:spMkLst>
        </pc:spChg>
        <pc:spChg chg="mod">
          <ac:chgData name="Katja Dittrich" userId="7fd2e0e7fd3099c6" providerId="LiveId" clId="{4FBDA7AD-A15E-FE4B-B8B6-8176CAFA4925}" dt="2025-02-16T08:37:36.500" v="52" actId="14100"/>
          <ac:spMkLst>
            <pc:docMk/>
            <pc:sldMk cId="0" sldId="268"/>
            <ac:spMk id="13" creationId="{00000000-0000-0000-0000-000000000000}"/>
          </ac:spMkLst>
        </pc:spChg>
      </pc:sldChg>
      <pc:sldChg chg="modSp mod modAnim">
        <pc:chgData name="Katja Dittrich" userId="7fd2e0e7fd3099c6" providerId="LiveId" clId="{4FBDA7AD-A15E-FE4B-B8B6-8176CAFA4925}" dt="2025-02-16T08:41:38.353" v="139"/>
        <pc:sldMkLst>
          <pc:docMk/>
          <pc:sldMk cId="0" sldId="269"/>
        </pc:sldMkLst>
        <pc:spChg chg="mod">
          <ac:chgData name="Katja Dittrich" userId="7fd2e0e7fd3099c6" providerId="LiveId" clId="{4FBDA7AD-A15E-FE4B-B8B6-8176CAFA4925}" dt="2025-02-16T08:37:43.850" v="54" actId="1076"/>
          <ac:spMkLst>
            <pc:docMk/>
            <pc:sldMk cId="0" sldId="269"/>
            <ac:spMk id="4" creationId="{00000000-0000-0000-0000-000000000000}"/>
          </ac:spMkLst>
        </pc:spChg>
      </pc:sldChg>
      <pc:sldChg chg="modSp mod modAnim">
        <pc:chgData name="Katja Dittrich" userId="7fd2e0e7fd3099c6" providerId="LiveId" clId="{4FBDA7AD-A15E-FE4B-B8B6-8176CAFA4925}" dt="2025-02-16T08:41:53.246" v="145"/>
        <pc:sldMkLst>
          <pc:docMk/>
          <pc:sldMk cId="0" sldId="270"/>
        </pc:sldMkLst>
        <pc:spChg chg="mod">
          <ac:chgData name="Katja Dittrich" userId="7fd2e0e7fd3099c6" providerId="LiveId" clId="{4FBDA7AD-A15E-FE4B-B8B6-8176CAFA4925}" dt="2025-02-16T08:37:51.012" v="56" actId="1076"/>
          <ac:spMkLst>
            <pc:docMk/>
            <pc:sldMk cId="0" sldId="270"/>
            <ac:spMk id="4" creationId="{00000000-0000-0000-0000-000000000000}"/>
          </ac:spMkLst>
        </pc:spChg>
        <pc:spChg chg="mod">
          <ac:chgData name="Katja Dittrich" userId="7fd2e0e7fd3099c6" providerId="LiveId" clId="{4FBDA7AD-A15E-FE4B-B8B6-8176CAFA4925}" dt="2025-02-16T08:37:53.684" v="57" actId="14100"/>
          <ac:spMkLst>
            <pc:docMk/>
            <pc:sldMk cId="0" sldId="270"/>
            <ac:spMk id="7" creationId="{00000000-0000-0000-0000-000000000000}"/>
          </ac:spMkLst>
        </pc:spChg>
        <pc:spChg chg="mod">
          <ac:chgData name="Katja Dittrich" userId="7fd2e0e7fd3099c6" providerId="LiveId" clId="{4FBDA7AD-A15E-FE4B-B8B6-8176CAFA4925}" dt="2025-02-16T08:37:56.175" v="58" actId="14100"/>
          <ac:spMkLst>
            <pc:docMk/>
            <pc:sldMk cId="0" sldId="270"/>
            <ac:spMk id="12" creationId="{00000000-0000-0000-0000-000000000000}"/>
          </ac:spMkLst>
        </pc:spChg>
      </pc:sldChg>
      <pc:sldChg chg="modSp mod modAnim">
        <pc:chgData name="Katja Dittrich" userId="7fd2e0e7fd3099c6" providerId="LiveId" clId="{4FBDA7AD-A15E-FE4B-B8B6-8176CAFA4925}" dt="2025-02-16T08:42:04.873" v="149"/>
        <pc:sldMkLst>
          <pc:docMk/>
          <pc:sldMk cId="0" sldId="271"/>
        </pc:sldMkLst>
        <pc:spChg chg="mod">
          <ac:chgData name="Katja Dittrich" userId="7fd2e0e7fd3099c6" providerId="LiveId" clId="{4FBDA7AD-A15E-FE4B-B8B6-8176CAFA4925}" dt="2025-02-16T08:38:04.085" v="60" actId="1076"/>
          <ac:spMkLst>
            <pc:docMk/>
            <pc:sldMk cId="0" sldId="271"/>
            <ac:spMk id="4" creationId="{00000000-0000-0000-0000-000000000000}"/>
          </ac:spMkLst>
        </pc:spChg>
        <pc:spChg chg="mod">
          <ac:chgData name="Katja Dittrich" userId="7fd2e0e7fd3099c6" providerId="LiveId" clId="{4FBDA7AD-A15E-FE4B-B8B6-8176CAFA4925}" dt="2025-02-16T08:38:06.463" v="61" actId="14100"/>
          <ac:spMkLst>
            <pc:docMk/>
            <pc:sldMk cId="0" sldId="271"/>
            <ac:spMk id="9" creationId="{00000000-0000-0000-0000-000000000000}"/>
          </ac:spMkLst>
        </pc:spChg>
      </pc:sldChg>
      <pc:sldChg chg="modSp mod modAnim">
        <pc:chgData name="Katja Dittrich" userId="7fd2e0e7fd3099c6" providerId="LiveId" clId="{4FBDA7AD-A15E-FE4B-B8B6-8176CAFA4925}" dt="2025-02-16T08:42:19.333" v="153"/>
        <pc:sldMkLst>
          <pc:docMk/>
          <pc:sldMk cId="0" sldId="272"/>
        </pc:sldMkLst>
        <pc:spChg chg="mod">
          <ac:chgData name="Katja Dittrich" userId="7fd2e0e7fd3099c6" providerId="LiveId" clId="{4FBDA7AD-A15E-FE4B-B8B6-8176CAFA4925}" dt="2025-02-16T08:42:17.913" v="152" actId="1076"/>
          <ac:spMkLst>
            <pc:docMk/>
            <pc:sldMk cId="0" sldId="272"/>
            <ac:spMk id="2" creationId="{00000000-0000-0000-0000-000000000000}"/>
          </ac:spMkLst>
        </pc:spChg>
        <pc:spChg chg="mod">
          <ac:chgData name="Katja Dittrich" userId="7fd2e0e7fd3099c6" providerId="LiveId" clId="{4FBDA7AD-A15E-FE4B-B8B6-8176CAFA4925}" dt="2025-02-16T08:38:18.665" v="64" actId="1076"/>
          <ac:spMkLst>
            <pc:docMk/>
            <pc:sldMk cId="0" sldId="272"/>
            <ac:spMk id="4" creationId="{00000000-0000-0000-0000-000000000000}"/>
          </ac:spMkLst>
        </pc:spChg>
        <pc:spChg chg="mod">
          <ac:chgData name="Katja Dittrich" userId="7fd2e0e7fd3099c6" providerId="LiveId" clId="{4FBDA7AD-A15E-FE4B-B8B6-8176CAFA4925}" dt="2025-02-16T08:38:22.244" v="66" actId="120"/>
          <ac:spMkLst>
            <pc:docMk/>
            <pc:sldMk cId="0" sldId="272"/>
            <ac:spMk id="9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317848" y="291409"/>
            <a:ext cx="1904721" cy="1904721"/>
          </a:xfrm>
          <a:custGeom>
            <a:avLst/>
            <a:gdLst/>
            <a:ahLst/>
            <a:cxnLst/>
            <a:rect l="l" t="t" r="r" b="b"/>
            <a:pathLst>
              <a:path w="1904721" h="1904721">
                <a:moveTo>
                  <a:pt x="0" y="0"/>
                </a:moveTo>
                <a:lnTo>
                  <a:pt x="1904721" y="0"/>
                </a:lnTo>
                <a:lnTo>
                  <a:pt x="1904721" y="1904721"/>
                </a:lnTo>
                <a:lnTo>
                  <a:pt x="0" y="19047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4" name="Group 4"/>
          <p:cNvGrpSpPr/>
          <p:nvPr/>
        </p:nvGrpSpPr>
        <p:grpSpPr>
          <a:xfrm>
            <a:off x="2590859" y="533047"/>
            <a:ext cx="15236386" cy="1663083"/>
            <a:chOff x="0" y="0"/>
            <a:chExt cx="2360515" cy="25765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360515" cy="257655"/>
            </a:xfrm>
            <a:custGeom>
              <a:avLst/>
              <a:gdLst/>
              <a:ahLst/>
              <a:cxnLst/>
              <a:rect l="l" t="t" r="r" b="b"/>
              <a:pathLst>
                <a:path w="2360515" h="257655">
                  <a:moveTo>
                    <a:pt x="11687" y="0"/>
                  </a:moveTo>
                  <a:lnTo>
                    <a:pt x="2348828" y="0"/>
                  </a:lnTo>
                  <a:cubicBezTo>
                    <a:pt x="2355282" y="0"/>
                    <a:pt x="2360515" y="5232"/>
                    <a:pt x="2360515" y="11687"/>
                  </a:cubicBezTo>
                  <a:lnTo>
                    <a:pt x="2360515" y="245968"/>
                  </a:lnTo>
                  <a:cubicBezTo>
                    <a:pt x="2360515" y="252423"/>
                    <a:pt x="2355282" y="257655"/>
                    <a:pt x="2348828" y="257655"/>
                  </a:cubicBezTo>
                  <a:lnTo>
                    <a:pt x="11687" y="257655"/>
                  </a:lnTo>
                  <a:cubicBezTo>
                    <a:pt x="8587" y="257655"/>
                    <a:pt x="5615" y="256424"/>
                    <a:pt x="3423" y="254232"/>
                  </a:cubicBezTo>
                  <a:cubicBezTo>
                    <a:pt x="1231" y="252040"/>
                    <a:pt x="0" y="249068"/>
                    <a:pt x="0" y="245968"/>
                  </a:cubicBezTo>
                  <a:lnTo>
                    <a:pt x="0" y="11687"/>
                  </a:lnTo>
                  <a:cubicBezTo>
                    <a:pt x="0" y="5232"/>
                    <a:pt x="5232" y="0"/>
                    <a:pt x="11687" y="0"/>
                  </a:cubicBezTo>
                  <a:close/>
                </a:path>
              </a:pathLst>
            </a:custGeom>
            <a:blipFill>
              <a:blip r:embed="rId5"/>
              <a:stretch>
                <a:fillRect t="-408076" b="-408076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623024" y="876300"/>
            <a:ext cx="1378119" cy="6710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dirty="0">
                <a:solidFill>
                  <a:srgbClr val="FF3131"/>
                </a:solidFill>
                <a:latin typeface="Canva Sans"/>
                <a:ea typeface="Canva Sans"/>
                <a:cs typeface="Canva Sans"/>
                <a:sym typeface="Canva Sans"/>
              </a:rPr>
              <a:t>A10a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836029" y="595930"/>
            <a:ext cx="14423271" cy="1600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Das AG hat ein Endurteil erlassen. Das Urteil wird an den Beklagten am 15.02.2023 zugestellt. Bis wann kann er welches Rechtsmittel einlegen?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590858" y="3685434"/>
            <a:ext cx="4648141" cy="11938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799"/>
              </a:lnSpc>
              <a:spcBef>
                <a:spcPct val="0"/>
              </a:spcBef>
            </a:pPr>
            <a:r>
              <a:rPr lang="en-US" sz="6999" u="sng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Berufung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250122" y="3874346"/>
            <a:ext cx="2971577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§ 511 ZPO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274902" y="5048250"/>
            <a:ext cx="2946797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§ 517 ZPO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722860" y="5146816"/>
            <a:ext cx="2390552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Notfrist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722860" y="6046916"/>
            <a:ext cx="2468017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 Monat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722860" y="6948617"/>
            <a:ext cx="8891960" cy="1739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ab Zustellung des vollständig</a:t>
            </a:r>
          </a:p>
          <a:p>
            <a:pPr algn="l">
              <a:lnSpc>
                <a:spcPts val="6999"/>
              </a:lnSpc>
              <a:spcBef>
                <a:spcPct val="0"/>
              </a:spcBef>
            </a:pPr>
            <a:endParaRPr lang="en-US" sz="4999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722860" y="7834442"/>
            <a:ext cx="5909593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abgefassten Urteils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531" y="-25037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317848" y="291409"/>
            <a:ext cx="1904721" cy="1904721"/>
          </a:xfrm>
          <a:custGeom>
            <a:avLst/>
            <a:gdLst/>
            <a:ahLst/>
            <a:cxnLst/>
            <a:rect l="l" t="t" r="r" b="b"/>
            <a:pathLst>
              <a:path w="1904721" h="1904721">
                <a:moveTo>
                  <a:pt x="0" y="0"/>
                </a:moveTo>
                <a:lnTo>
                  <a:pt x="1904721" y="0"/>
                </a:lnTo>
                <a:lnTo>
                  <a:pt x="1904721" y="1904721"/>
                </a:lnTo>
                <a:lnTo>
                  <a:pt x="0" y="19047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TextBox 4"/>
          <p:cNvSpPr txBox="1"/>
          <p:nvPr/>
        </p:nvSpPr>
        <p:spPr>
          <a:xfrm>
            <a:off x="584201" y="876300"/>
            <a:ext cx="1391500" cy="6961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dirty="0">
                <a:solidFill>
                  <a:srgbClr val="FF3131"/>
                </a:solidFill>
                <a:latin typeface="Canva Sans"/>
                <a:ea typeface="Canva Sans"/>
                <a:cs typeface="Canva Sans"/>
                <a:sym typeface="Canva Sans"/>
              </a:rPr>
              <a:t>A10c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2605740" y="514615"/>
            <a:ext cx="15113299" cy="1681515"/>
            <a:chOff x="0" y="0"/>
            <a:chExt cx="2341445" cy="26051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41445" cy="260511"/>
            </a:xfrm>
            <a:custGeom>
              <a:avLst/>
              <a:gdLst/>
              <a:ahLst/>
              <a:cxnLst/>
              <a:rect l="l" t="t" r="r" b="b"/>
              <a:pathLst>
                <a:path w="2341445" h="260511">
                  <a:moveTo>
                    <a:pt x="11782" y="0"/>
                  </a:moveTo>
                  <a:lnTo>
                    <a:pt x="2329663" y="0"/>
                  </a:lnTo>
                  <a:cubicBezTo>
                    <a:pt x="2336171" y="0"/>
                    <a:pt x="2341445" y="5275"/>
                    <a:pt x="2341445" y="11782"/>
                  </a:cubicBezTo>
                  <a:lnTo>
                    <a:pt x="2341445" y="248729"/>
                  </a:lnTo>
                  <a:cubicBezTo>
                    <a:pt x="2341445" y="255236"/>
                    <a:pt x="2336171" y="260511"/>
                    <a:pt x="2329663" y="260511"/>
                  </a:cubicBezTo>
                  <a:lnTo>
                    <a:pt x="11782" y="260511"/>
                  </a:lnTo>
                  <a:cubicBezTo>
                    <a:pt x="5275" y="260511"/>
                    <a:pt x="0" y="255236"/>
                    <a:pt x="0" y="248729"/>
                  </a:cubicBezTo>
                  <a:lnTo>
                    <a:pt x="0" y="11782"/>
                  </a:lnTo>
                  <a:cubicBezTo>
                    <a:pt x="0" y="5275"/>
                    <a:pt x="5275" y="0"/>
                    <a:pt x="11782" y="0"/>
                  </a:cubicBezTo>
                  <a:close/>
                </a:path>
              </a:pathLst>
            </a:custGeom>
            <a:blipFill>
              <a:blip r:embed="rId5"/>
              <a:stretch>
                <a:fillRect t="-399395" b="-399395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895671" y="555273"/>
            <a:ext cx="15113299" cy="1600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Vor dem LG wird die Ladung zum Verhandlungstermin jeweils am 12.06.2023 zugestellt. Wann kann der Termin frühestens stattfinden (Beachten Sie nur die Ladungsfrist)?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275869" y="5048250"/>
            <a:ext cx="9736262" cy="1739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Der Termin kann frühestens am </a:t>
            </a:r>
          </a:p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20.06.2023 stattfinden.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317848" y="291409"/>
            <a:ext cx="1904721" cy="1904721"/>
          </a:xfrm>
          <a:custGeom>
            <a:avLst/>
            <a:gdLst/>
            <a:ahLst/>
            <a:cxnLst/>
            <a:rect l="l" t="t" r="r" b="b"/>
            <a:pathLst>
              <a:path w="1904721" h="1904721">
                <a:moveTo>
                  <a:pt x="0" y="0"/>
                </a:moveTo>
                <a:lnTo>
                  <a:pt x="1904721" y="0"/>
                </a:lnTo>
                <a:lnTo>
                  <a:pt x="1904721" y="1904721"/>
                </a:lnTo>
                <a:lnTo>
                  <a:pt x="0" y="19047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TextBox 4"/>
          <p:cNvSpPr txBox="1"/>
          <p:nvPr/>
        </p:nvSpPr>
        <p:spPr>
          <a:xfrm>
            <a:off x="568961" y="876300"/>
            <a:ext cx="1358245" cy="6710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dirty="0">
                <a:solidFill>
                  <a:srgbClr val="FF3131"/>
                </a:solidFill>
                <a:latin typeface="Canva Sans"/>
                <a:ea typeface="Canva Sans"/>
                <a:cs typeface="Canva Sans"/>
                <a:sym typeface="Canva Sans"/>
              </a:rPr>
              <a:t>A10d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2605740" y="514615"/>
            <a:ext cx="15113299" cy="1681515"/>
            <a:chOff x="0" y="0"/>
            <a:chExt cx="2341445" cy="26051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41445" cy="260511"/>
            </a:xfrm>
            <a:custGeom>
              <a:avLst/>
              <a:gdLst/>
              <a:ahLst/>
              <a:cxnLst/>
              <a:rect l="l" t="t" r="r" b="b"/>
              <a:pathLst>
                <a:path w="2341445" h="260511">
                  <a:moveTo>
                    <a:pt x="11782" y="0"/>
                  </a:moveTo>
                  <a:lnTo>
                    <a:pt x="2329663" y="0"/>
                  </a:lnTo>
                  <a:cubicBezTo>
                    <a:pt x="2336171" y="0"/>
                    <a:pt x="2341445" y="5275"/>
                    <a:pt x="2341445" y="11782"/>
                  </a:cubicBezTo>
                  <a:lnTo>
                    <a:pt x="2341445" y="248729"/>
                  </a:lnTo>
                  <a:cubicBezTo>
                    <a:pt x="2341445" y="255236"/>
                    <a:pt x="2336171" y="260511"/>
                    <a:pt x="2329663" y="260511"/>
                  </a:cubicBezTo>
                  <a:lnTo>
                    <a:pt x="11782" y="260511"/>
                  </a:lnTo>
                  <a:cubicBezTo>
                    <a:pt x="5275" y="260511"/>
                    <a:pt x="0" y="255236"/>
                    <a:pt x="0" y="248729"/>
                  </a:cubicBezTo>
                  <a:lnTo>
                    <a:pt x="0" y="11782"/>
                  </a:lnTo>
                  <a:cubicBezTo>
                    <a:pt x="0" y="5275"/>
                    <a:pt x="5275" y="0"/>
                    <a:pt x="11782" y="0"/>
                  </a:cubicBezTo>
                  <a:close/>
                </a:path>
              </a:pathLst>
            </a:custGeom>
            <a:blipFill>
              <a:blip r:embed="rId5"/>
              <a:stretch>
                <a:fillRect t="-399395" b="-399395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797254" y="595930"/>
            <a:ext cx="15113299" cy="1600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Vor dem AG wird die Ladung zum Verhandlungstermin am 03.04.2023 und am 04.04.2023 zugestellt. Wann kann der Termin frühestens stattfinden (Beachten Sie nur die Ladungsfrist)?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605740" y="3696836"/>
            <a:ext cx="6733264" cy="11938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799"/>
              </a:lnSpc>
              <a:spcBef>
                <a:spcPct val="0"/>
              </a:spcBef>
            </a:pPr>
            <a:r>
              <a:rPr lang="en-US" sz="6999" u="sng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Ladungsfrist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353461" y="4036560"/>
            <a:ext cx="2920082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§ 217 ZPO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875064" y="5135787"/>
            <a:ext cx="4430736" cy="8540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3 Tage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875064" y="6069688"/>
            <a:ext cx="4185717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Parteiprozess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631844" y="6069688"/>
            <a:ext cx="2641699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§ 79 ZPO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/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317848" y="291409"/>
            <a:ext cx="1904721" cy="1904721"/>
          </a:xfrm>
          <a:custGeom>
            <a:avLst/>
            <a:gdLst/>
            <a:ahLst/>
            <a:cxnLst/>
            <a:rect l="l" t="t" r="r" b="b"/>
            <a:pathLst>
              <a:path w="1904721" h="1904721">
                <a:moveTo>
                  <a:pt x="0" y="0"/>
                </a:moveTo>
                <a:lnTo>
                  <a:pt x="1904721" y="0"/>
                </a:lnTo>
                <a:lnTo>
                  <a:pt x="1904721" y="1904721"/>
                </a:lnTo>
                <a:lnTo>
                  <a:pt x="0" y="19047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TextBox 4"/>
          <p:cNvSpPr txBox="1"/>
          <p:nvPr/>
        </p:nvSpPr>
        <p:spPr>
          <a:xfrm>
            <a:off x="568961" y="876300"/>
            <a:ext cx="1358245" cy="6977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dirty="0">
                <a:solidFill>
                  <a:srgbClr val="FF3131"/>
                </a:solidFill>
                <a:latin typeface="Canva Sans"/>
                <a:ea typeface="Canva Sans"/>
                <a:cs typeface="Canva Sans"/>
                <a:sym typeface="Canva Sans"/>
              </a:rPr>
              <a:t>A10d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2605740" y="514615"/>
            <a:ext cx="15113299" cy="1681515"/>
            <a:chOff x="0" y="0"/>
            <a:chExt cx="2341445" cy="26051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41445" cy="260511"/>
            </a:xfrm>
            <a:custGeom>
              <a:avLst/>
              <a:gdLst/>
              <a:ahLst/>
              <a:cxnLst/>
              <a:rect l="l" t="t" r="r" b="b"/>
              <a:pathLst>
                <a:path w="2341445" h="260511">
                  <a:moveTo>
                    <a:pt x="11782" y="0"/>
                  </a:moveTo>
                  <a:lnTo>
                    <a:pt x="2329663" y="0"/>
                  </a:lnTo>
                  <a:cubicBezTo>
                    <a:pt x="2336171" y="0"/>
                    <a:pt x="2341445" y="5275"/>
                    <a:pt x="2341445" y="11782"/>
                  </a:cubicBezTo>
                  <a:lnTo>
                    <a:pt x="2341445" y="248729"/>
                  </a:lnTo>
                  <a:cubicBezTo>
                    <a:pt x="2341445" y="255236"/>
                    <a:pt x="2336171" y="260511"/>
                    <a:pt x="2329663" y="260511"/>
                  </a:cubicBezTo>
                  <a:lnTo>
                    <a:pt x="11782" y="260511"/>
                  </a:lnTo>
                  <a:cubicBezTo>
                    <a:pt x="5275" y="260511"/>
                    <a:pt x="0" y="255236"/>
                    <a:pt x="0" y="248729"/>
                  </a:cubicBezTo>
                  <a:lnTo>
                    <a:pt x="0" y="11782"/>
                  </a:lnTo>
                  <a:cubicBezTo>
                    <a:pt x="0" y="5275"/>
                    <a:pt x="5275" y="0"/>
                    <a:pt x="11782" y="0"/>
                  </a:cubicBezTo>
                  <a:close/>
                </a:path>
              </a:pathLst>
            </a:custGeom>
            <a:blipFill>
              <a:blip r:embed="rId5"/>
              <a:stretch>
                <a:fillRect t="-399395" b="-399395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797254" y="595930"/>
            <a:ext cx="15113299" cy="1600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Vor dem AG wird die Ladung zum Verhandlungstermin am 03.04.2023 und am 04.04.2023 zugestellt. Wann kann der Termin frühestens stattfinden (Beachten Sie nur die Ladungsfrist)?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605740" y="3668536"/>
            <a:ext cx="6855247" cy="11938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799"/>
              </a:lnSpc>
              <a:spcBef>
                <a:spcPct val="0"/>
              </a:spcBef>
            </a:pPr>
            <a:r>
              <a:rPr lang="en-US" sz="6999" u="sng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Fristbeginn</a:t>
            </a:r>
            <a:r>
              <a:rPr lang="en-US" sz="6999" u="sng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: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858654" y="5149937"/>
            <a:ext cx="3665488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Ereignisfrist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858654" y="6154588"/>
            <a:ext cx="3496494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05.04.2023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669617" y="6154588"/>
            <a:ext cx="2785542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0:00 Uhr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858654" y="7161064"/>
            <a:ext cx="6855247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§§ 222 I ZPO, 187 I BGB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317848" y="291409"/>
            <a:ext cx="1904721" cy="1904721"/>
          </a:xfrm>
          <a:custGeom>
            <a:avLst/>
            <a:gdLst/>
            <a:ahLst/>
            <a:cxnLst/>
            <a:rect l="l" t="t" r="r" b="b"/>
            <a:pathLst>
              <a:path w="1904721" h="1904721">
                <a:moveTo>
                  <a:pt x="0" y="0"/>
                </a:moveTo>
                <a:lnTo>
                  <a:pt x="1904721" y="0"/>
                </a:lnTo>
                <a:lnTo>
                  <a:pt x="1904721" y="1904721"/>
                </a:lnTo>
                <a:lnTo>
                  <a:pt x="0" y="19047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TextBox 4"/>
          <p:cNvSpPr txBox="1"/>
          <p:nvPr/>
        </p:nvSpPr>
        <p:spPr>
          <a:xfrm>
            <a:off x="577670" y="876300"/>
            <a:ext cx="1358245" cy="6977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dirty="0">
                <a:solidFill>
                  <a:srgbClr val="FF3131"/>
                </a:solidFill>
                <a:latin typeface="Canva Sans"/>
                <a:ea typeface="Canva Sans"/>
                <a:cs typeface="Canva Sans"/>
                <a:sym typeface="Canva Sans"/>
              </a:rPr>
              <a:t>A10d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2605740" y="514615"/>
            <a:ext cx="15113299" cy="1681515"/>
            <a:chOff x="0" y="0"/>
            <a:chExt cx="2341445" cy="26051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41445" cy="260511"/>
            </a:xfrm>
            <a:custGeom>
              <a:avLst/>
              <a:gdLst/>
              <a:ahLst/>
              <a:cxnLst/>
              <a:rect l="l" t="t" r="r" b="b"/>
              <a:pathLst>
                <a:path w="2341445" h="260511">
                  <a:moveTo>
                    <a:pt x="11782" y="0"/>
                  </a:moveTo>
                  <a:lnTo>
                    <a:pt x="2329663" y="0"/>
                  </a:lnTo>
                  <a:cubicBezTo>
                    <a:pt x="2336171" y="0"/>
                    <a:pt x="2341445" y="5275"/>
                    <a:pt x="2341445" y="11782"/>
                  </a:cubicBezTo>
                  <a:lnTo>
                    <a:pt x="2341445" y="248729"/>
                  </a:lnTo>
                  <a:cubicBezTo>
                    <a:pt x="2341445" y="255236"/>
                    <a:pt x="2336171" y="260511"/>
                    <a:pt x="2329663" y="260511"/>
                  </a:cubicBezTo>
                  <a:lnTo>
                    <a:pt x="11782" y="260511"/>
                  </a:lnTo>
                  <a:cubicBezTo>
                    <a:pt x="5275" y="260511"/>
                    <a:pt x="0" y="255236"/>
                    <a:pt x="0" y="248729"/>
                  </a:cubicBezTo>
                  <a:lnTo>
                    <a:pt x="0" y="11782"/>
                  </a:lnTo>
                  <a:cubicBezTo>
                    <a:pt x="0" y="5275"/>
                    <a:pt x="5275" y="0"/>
                    <a:pt x="11782" y="0"/>
                  </a:cubicBezTo>
                  <a:close/>
                </a:path>
              </a:pathLst>
            </a:custGeom>
            <a:blipFill>
              <a:blip r:embed="rId5"/>
              <a:stretch>
                <a:fillRect t="-399395" b="-399395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797254" y="595930"/>
            <a:ext cx="15113299" cy="1600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Vor dem AG wird die Ladung zum Verhandlungstermin am 03.04.2023 und am 04.04.2023 zugestellt. Wann kann der Termin frühestens stattfinden (Beachten Sie nur die Ladungsfrist)?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605740" y="3682686"/>
            <a:ext cx="5319060" cy="11938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799"/>
              </a:lnSpc>
              <a:spcBef>
                <a:spcPct val="0"/>
              </a:spcBef>
            </a:pPr>
            <a:r>
              <a:rPr lang="en-US" sz="6999" u="sng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Fristende</a:t>
            </a:r>
            <a:r>
              <a:rPr lang="en-US" sz="6999" u="sng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: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825638" y="5161450"/>
            <a:ext cx="3434507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07.04.2023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607833" y="5161450"/>
            <a:ext cx="3072333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24:00 Uhr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928221" y="5161450"/>
            <a:ext cx="4181401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(§§ 222 I ZPO,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825638" y="6097988"/>
            <a:ext cx="5165962" cy="8540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188 I BGB)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825638" y="7037789"/>
            <a:ext cx="13319362" cy="8540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allgemeiner Feiertag – nächster Werktag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867198" y="7977590"/>
            <a:ext cx="3351386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11.04.2023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550046" y="7977590"/>
            <a:ext cx="3072333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24:00 Uhr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822718" y="7977590"/>
            <a:ext cx="3915668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(§ 222 II ZPO)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317848" y="291409"/>
            <a:ext cx="1904721" cy="1904721"/>
          </a:xfrm>
          <a:custGeom>
            <a:avLst/>
            <a:gdLst/>
            <a:ahLst/>
            <a:cxnLst/>
            <a:rect l="l" t="t" r="r" b="b"/>
            <a:pathLst>
              <a:path w="1904721" h="1904721">
                <a:moveTo>
                  <a:pt x="0" y="0"/>
                </a:moveTo>
                <a:lnTo>
                  <a:pt x="1904721" y="0"/>
                </a:lnTo>
                <a:lnTo>
                  <a:pt x="1904721" y="1904721"/>
                </a:lnTo>
                <a:lnTo>
                  <a:pt x="0" y="19047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TextBox 4"/>
          <p:cNvSpPr txBox="1"/>
          <p:nvPr/>
        </p:nvSpPr>
        <p:spPr>
          <a:xfrm>
            <a:off x="568961" y="876300"/>
            <a:ext cx="1413824" cy="6977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dirty="0">
                <a:solidFill>
                  <a:srgbClr val="FF3131"/>
                </a:solidFill>
                <a:latin typeface="Canva Sans"/>
                <a:ea typeface="Canva Sans"/>
                <a:cs typeface="Canva Sans"/>
                <a:sym typeface="Canva Sans"/>
              </a:rPr>
              <a:t>A10d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2605740" y="514615"/>
            <a:ext cx="15113299" cy="1681515"/>
            <a:chOff x="0" y="0"/>
            <a:chExt cx="2341445" cy="26051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41445" cy="260511"/>
            </a:xfrm>
            <a:custGeom>
              <a:avLst/>
              <a:gdLst/>
              <a:ahLst/>
              <a:cxnLst/>
              <a:rect l="l" t="t" r="r" b="b"/>
              <a:pathLst>
                <a:path w="2341445" h="260511">
                  <a:moveTo>
                    <a:pt x="11782" y="0"/>
                  </a:moveTo>
                  <a:lnTo>
                    <a:pt x="2329663" y="0"/>
                  </a:lnTo>
                  <a:cubicBezTo>
                    <a:pt x="2336171" y="0"/>
                    <a:pt x="2341445" y="5275"/>
                    <a:pt x="2341445" y="11782"/>
                  </a:cubicBezTo>
                  <a:lnTo>
                    <a:pt x="2341445" y="248729"/>
                  </a:lnTo>
                  <a:cubicBezTo>
                    <a:pt x="2341445" y="255236"/>
                    <a:pt x="2336171" y="260511"/>
                    <a:pt x="2329663" y="260511"/>
                  </a:cubicBezTo>
                  <a:lnTo>
                    <a:pt x="11782" y="260511"/>
                  </a:lnTo>
                  <a:cubicBezTo>
                    <a:pt x="5275" y="260511"/>
                    <a:pt x="0" y="255236"/>
                    <a:pt x="0" y="248729"/>
                  </a:cubicBezTo>
                  <a:lnTo>
                    <a:pt x="0" y="11782"/>
                  </a:lnTo>
                  <a:cubicBezTo>
                    <a:pt x="0" y="5275"/>
                    <a:pt x="5275" y="0"/>
                    <a:pt x="11782" y="0"/>
                  </a:cubicBezTo>
                  <a:close/>
                </a:path>
              </a:pathLst>
            </a:custGeom>
            <a:blipFill>
              <a:blip r:embed="rId5"/>
              <a:stretch>
                <a:fillRect t="-399395" b="-399395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797254" y="595930"/>
            <a:ext cx="15113299" cy="1600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Vor dem AG wird die Ladung zum Verhandlungstermin am 03.04.2023 und am 04.04.2023 zugestellt. Wann kann der Termin frühestens stattfinden (Beachten Sie nur die Ladungsfrist)?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275869" y="5048250"/>
            <a:ext cx="9736262" cy="1739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Der Termin kann frühestens am </a:t>
            </a:r>
          </a:p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12.04.2023 stattfinden.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317848" y="291409"/>
            <a:ext cx="1904721" cy="1904721"/>
          </a:xfrm>
          <a:custGeom>
            <a:avLst/>
            <a:gdLst/>
            <a:ahLst/>
            <a:cxnLst/>
            <a:rect l="l" t="t" r="r" b="b"/>
            <a:pathLst>
              <a:path w="1904721" h="1904721">
                <a:moveTo>
                  <a:pt x="0" y="0"/>
                </a:moveTo>
                <a:lnTo>
                  <a:pt x="1904721" y="0"/>
                </a:lnTo>
                <a:lnTo>
                  <a:pt x="1904721" y="1904721"/>
                </a:lnTo>
                <a:lnTo>
                  <a:pt x="0" y="19047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TextBox 4"/>
          <p:cNvSpPr txBox="1"/>
          <p:nvPr/>
        </p:nvSpPr>
        <p:spPr>
          <a:xfrm>
            <a:off x="597264" y="952500"/>
            <a:ext cx="1396337" cy="6710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dirty="0">
                <a:solidFill>
                  <a:srgbClr val="FF3131"/>
                </a:solidFill>
                <a:latin typeface="Canva Sans"/>
                <a:ea typeface="Canva Sans"/>
                <a:cs typeface="Canva Sans"/>
                <a:sym typeface="Canva Sans"/>
              </a:rPr>
              <a:t>A10e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2605740" y="567207"/>
            <a:ext cx="15113299" cy="1628924"/>
            <a:chOff x="0" y="0"/>
            <a:chExt cx="2341445" cy="25236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41445" cy="252363"/>
            </a:xfrm>
            <a:custGeom>
              <a:avLst/>
              <a:gdLst/>
              <a:ahLst/>
              <a:cxnLst/>
              <a:rect l="l" t="t" r="r" b="b"/>
              <a:pathLst>
                <a:path w="2341445" h="252363">
                  <a:moveTo>
                    <a:pt x="11782" y="0"/>
                  </a:moveTo>
                  <a:lnTo>
                    <a:pt x="2329663" y="0"/>
                  </a:lnTo>
                  <a:cubicBezTo>
                    <a:pt x="2336171" y="0"/>
                    <a:pt x="2341445" y="5275"/>
                    <a:pt x="2341445" y="11782"/>
                  </a:cubicBezTo>
                  <a:lnTo>
                    <a:pt x="2341445" y="240581"/>
                  </a:lnTo>
                  <a:cubicBezTo>
                    <a:pt x="2341445" y="247088"/>
                    <a:pt x="2336171" y="252363"/>
                    <a:pt x="2329663" y="252363"/>
                  </a:cubicBezTo>
                  <a:lnTo>
                    <a:pt x="11782" y="252363"/>
                  </a:lnTo>
                  <a:cubicBezTo>
                    <a:pt x="5275" y="252363"/>
                    <a:pt x="0" y="247088"/>
                    <a:pt x="0" y="240581"/>
                  </a:cubicBezTo>
                  <a:lnTo>
                    <a:pt x="0" y="11782"/>
                  </a:lnTo>
                  <a:cubicBezTo>
                    <a:pt x="0" y="5275"/>
                    <a:pt x="5275" y="0"/>
                    <a:pt x="11782" y="0"/>
                  </a:cubicBezTo>
                  <a:close/>
                </a:path>
              </a:pathLst>
            </a:custGeom>
            <a:blipFill>
              <a:blip r:embed="rId5"/>
              <a:stretch>
                <a:fillRect t="-413904" b="-413904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605740" y="3689555"/>
            <a:ext cx="5776260" cy="11938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799"/>
              </a:lnSpc>
              <a:spcBef>
                <a:spcPct val="0"/>
              </a:spcBef>
            </a:pPr>
            <a:r>
              <a:rPr lang="en-US" sz="6999" u="sng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Einspruch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178641" y="3878467"/>
            <a:ext cx="3040707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§ 338 ZPO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807836" y="5151532"/>
            <a:ext cx="3411513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§ 339 I ZPO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772385" y="5151532"/>
            <a:ext cx="2390552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Notfrist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772385" y="6167357"/>
            <a:ext cx="2993231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 Wochen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772385" y="7183182"/>
            <a:ext cx="7352815" cy="8540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ab Zustellung des VU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872451" y="595930"/>
            <a:ext cx="15500449" cy="1600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Das AG hat ein VU erlassen. Das Urteil wird an den Beklagten am 08.08.2023 zugestellt. Bis wann kann welches Rechtsmittel/Rechts-behelf eingelegt werden?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317848" y="291409"/>
            <a:ext cx="1904721" cy="1904721"/>
          </a:xfrm>
          <a:custGeom>
            <a:avLst/>
            <a:gdLst/>
            <a:ahLst/>
            <a:cxnLst/>
            <a:rect l="l" t="t" r="r" b="b"/>
            <a:pathLst>
              <a:path w="1904721" h="1904721">
                <a:moveTo>
                  <a:pt x="0" y="0"/>
                </a:moveTo>
                <a:lnTo>
                  <a:pt x="1904721" y="0"/>
                </a:lnTo>
                <a:lnTo>
                  <a:pt x="1904721" y="1904721"/>
                </a:lnTo>
                <a:lnTo>
                  <a:pt x="0" y="19047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TextBox 4"/>
          <p:cNvSpPr txBox="1"/>
          <p:nvPr/>
        </p:nvSpPr>
        <p:spPr>
          <a:xfrm>
            <a:off x="568961" y="876300"/>
            <a:ext cx="1396337" cy="6961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dirty="0">
                <a:solidFill>
                  <a:srgbClr val="FF3131"/>
                </a:solidFill>
                <a:latin typeface="Canva Sans"/>
                <a:ea typeface="Canva Sans"/>
                <a:cs typeface="Canva Sans"/>
                <a:sym typeface="Canva Sans"/>
              </a:rPr>
              <a:t>A10e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2605740" y="567207"/>
            <a:ext cx="15113299" cy="1628924"/>
            <a:chOff x="0" y="0"/>
            <a:chExt cx="2341445" cy="25236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41445" cy="252363"/>
            </a:xfrm>
            <a:custGeom>
              <a:avLst/>
              <a:gdLst/>
              <a:ahLst/>
              <a:cxnLst/>
              <a:rect l="l" t="t" r="r" b="b"/>
              <a:pathLst>
                <a:path w="2341445" h="252363">
                  <a:moveTo>
                    <a:pt x="11782" y="0"/>
                  </a:moveTo>
                  <a:lnTo>
                    <a:pt x="2329663" y="0"/>
                  </a:lnTo>
                  <a:cubicBezTo>
                    <a:pt x="2336171" y="0"/>
                    <a:pt x="2341445" y="5275"/>
                    <a:pt x="2341445" y="11782"/>
                  </a:cubicBezTo>
                  <a:lnTo>
                    <a:pt x="2341445" y="240581"/>
                  </a:lnTo>
                  <a:cubicBezTo>
                    <a:pt x="2341445" y="247088"/>
                    <a:pt x="2336171" y="252363"/>
                    <a:pt x="2329663" y="252363"/>
                  </a:cubicBezTo>
                  <a:lnTo>
                    <a:pt x="11782" y="252363"/>
                  </a:lnTo>
                  <a:cubicBezTo>
                    <a:pt x="5275" y="252363"/>
                    <a:pt x="0" y="247088"/>
                    <a:pt x="0" y="240581"/>
                  </a:cubicBezTo>
                  <a:lnTo>
                    <a:pt x="0" y="11782"/>
                  </a:lnTo>
                  <a:cubicBezTo>
                    <a:pt x="0" y="5275"/>
                    <a:pt x="5275" y="0"/>
                    <a:pt x="11782" y="0"/>
                  </a:cubicBezTo>
                  <a:close/>
                </a:path>
              </a:pathLst>
            </a:custGeom>
            <a:blipFill>
              <a:blip r:embed="rId5"/>
              <a:stretch>
                <a:fillRect t="-413904" b="-413904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872451" y="595930"/>
            <a:ext cx="15500449" cy="1600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Das AG hat ein VU erlassen. Das Urteil wird an den Beklagten am 08.08.2023 zugestellt. Bis wann kann welches Rechtsmittel/Rechts-behelf eingelegt werden?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787904" y="7127864"/>
            <a:ext cx="6855247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§§ 222 I ZPO, 187 I BGB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605740" y="3696836"/>
            <a:ext cx="6233460" cy="11938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799"/>
              </a:lnSpc>
              <a:spcBef>
                <a:spcPct val="0"/>
              </a:spcBef>
            </a:pPr>
            <a:r>
              <a:rPr lang="en-US" sz="6999" u="sng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Fristbeginn</a:t>
            </a:r>
            <a:r>
              <a:rPr lang="en-US" sz="6999" u="sng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787904" y="5149937"/>
            <a:ext cx="3665488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Ereignisfrist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787904" y="6140438"/>
            <a:ext cx="3528715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09.08.2023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609729" y="6140438"/>
            <a:ext cx="2785542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0:00 Uhr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91409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317848" y="291409"/>
            <a:ext cx="1904721" cy="1904721"/>
          </a:xfrm>
          <a:custGeom>
            <a:avLst/>
            <a:gdLst/>
            <a:ahLst/>
            <a:cxnLst/>
            <a:rect l="l" t="t" r="r" b="b"/>
            <a:pathLst>
              <a:path w="1904721" h="1904721">
                <a:moveTo>
                  <a:pt x="0" y="0"/>
                </a:moveTo>
                <a:lnTo>
                  <a:pt x="1904721" y="0"/>
                </a:lnTo>
                <a:lnTo>
                  <a:pt x="1904721" y="1904721"/>
                </a:lnTo>
                <a:lnTo>
                  <a:pt x="0" y="19047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TextBox 4"/>
          <p:cNvSpPr txBox="1"/>
          <p:nvPr/>
        </p:nvSpPr>
        <p:spPr>
          <a:xfrm>
            <a:off x="634158" y="895691"/>
            <a:ext cx="1264558" cy="6961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dirty="0">
                <a:solidFill>
                  <a:srgbClr val="FF3131"/>
                </a:solidFill>
                <a:latin typeface="Canva Sans"/>
                <a:ea typeface="Canva Sans"/>
                <a:cs typeface="Canva Sans"/>
                <a:sym typeface="Canva Sans"/>
              </a:rPr>
              <a:t>A10e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2605740" y="567207"/>
            <a:ext cx="15113299" cy="1628924"/>
            <a:chOff x="0" y="0"/>
            <a:chExt cx="2341445" cy="25236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41445" cy="252363"/>
            </a:xfrm>
            <a:custGeom>
              <a:avLst/>
              <a:gdLst/>
              <a:ahLst/>
              <a:cxnLst/>
              <a:rect l="l" t="t" r="r" b="b"/>
              <a:pathLst>
                <a:path w="2341445" h="252363">
                  <a:moveTo>
                    <a:pt x="11782" y="0"/>
                  </a:moveTo>
                  <a:lnTo>
                    <a:pt x="2329663" y="0"/>
                  </a:lnTo>
                  <a:cubicBezTo>
                    <a:pt x="2336171" y="0"/>
                    <a:pt x="2341445" y="5275"/>
                    <a:pt x="2341445" y="11782"/>
                  </a:cubicBezTo>
                  <a:lnTo>
                    <a:pt x="2341445" y="240581"/>
                  </a:lnTo>
                  <a:cubicBezTo>
                    <a:pt x="2341445" y="247088"/>
                    <a:pt x="2336171" y="252363"/>
                    <a:pt x="2329663" y="252363"/>
                  </a:cubicBezTo>
                  <a:lnTo>
                    <a:pt x="11782" y="252363"/>
                  </a:lnTo>
                  <a:cubicBezTo>
                    <a:pt x="5275" y="252363"/>
                    <a:pt x="0" y="247088"/>
                    <a:pt x="0" y="240581"/>
                  </a:cubicBezTo>
                  <a:lnTo>
                    <a:pt x="0" y="11782"/>
                  </a:lnTo>
                  <a:cubicBezTo>
                    <a:pt x="0" y="5275"/>
                    <a:pt x="5275" y="0"/>
                    <a:pt x="11782" y="0"/>
                  </a:cubicBezTo>
                  <a:close/>
                </a:path>
              </a:pathLst>
            </a:custGeom>
            <a:blipFill>
              <a:blip r:embed="rId5"/>
              <a:stretch>
                <a:fillRect t="-413904" b="-413904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872451" y="595930"/>
            <a:ext cx="15500449" cy="1600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Das AG hat ein VU erlassen. Das Urteil wird an den Beklagten am 08.08.2023 zugestellt. Bis wann kann welches Rechtsmittel/Rechts-behelf eingelegt werden?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815505" y="6168738"/>
            <a:ext cx="7116291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§§ 222 I ZPO, 188 II BGB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605740" y="3682686"/>
            <a:ext cx="7300260" cy="11938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799"/>
              </a:lnSpc>
              <a:spcBef>
                <a:spcPct val="0"/>
              </a:spcBef>
            </a:pPr>
            <a:r>
              <a:rPr lang="en-US" sz="6999" u="sng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Fristende</a:t>
            </a:r>
            <a:r>
              <a:rPr lang="en-US" sz="6999" u="sng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815505" y="5149937"/>
            <a:ext cx="3371850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22.08.2023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452183" y="5149937"/>
            <a:ext cx="3072333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24:00 Uhr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317848" y="291409"/>
            <a:ext cx="1904721" cy="1904721"/>
          </a:xfrm>
          <a:custGeom>
            <a:avLst/>
            <a:gdLst/>
            <a:ahLst/>
            <a:cxnLst/>
            <a:rect l="l" t="t" r="r" b="b"/>
            <a:pathLst>
              <a:path w="1904721" h="1904721">
                <a:moveTo>
                  <a:pt x="0" y="0"/>
                </a:moveTo>
                <a:lnTo>
                  <a:pt x="1904721" y="0"/>
                </a:lnTo>
                <a:lnTo>
                  <a:pt x="1904721" y="1904721"/>
                </a:lnTo>
                <a:lnTo>
                  <a:pt x="0" y="19047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4" name="Group 4"/>
          <p:cNvGrpSpPr/>
          <p:nvPr/>
        </p:nvGrpSpPr>
        <p:grpSpPr>
          <a:xfrm>
            <a:off x="2590859" y="533047"/>
            <a:ext cx="15236386" cy="1663083"/>
            <a:chOff x="0" y="0"/>
            <a:chExt cx="2360515" cy="25765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360515" cy="257655"/>
            </a:xfrm>
            <a:custGeom>
              <a:avLst/>
              <a:gdLst/>
              <a:ahLst/>
              <a:cxnLst/>
              <a:rect l="l" t="t" r="r" b="b"/>
              <a:pathLst>
                <a:path w="2360515" h="257655">
                  <a:moveTo>
                    <a:pt x="11687" y="0"/>
                  </a:moveTo>
                  <a:lnTo>
                    <a:pt x="2348828" y="0"/>
                  </a:lnTo>
                  <a:cubicBezTo>
                    <a:pt x="2355282" y="0"/>
                    <a:pt x="2360515" y="5232"/>
                    <a:pt x="2360515" y="11687"/>
                  </a:cubicBezTo>
                  <a:lnTo>
                    <a:pt x="2360515" y="245968"/>
                  </a:lnTo>
                  <a:cubicBezTo>
                    <a:pt x="2360515" y="252423"/>
                    <a:pt x="2355282" y="257655"/>
                    <a:pt x="2348828" y="257655"/>
                  </a:cubicBezTo>
                  <a:lnTo>
                    <a:pt x="11687" y="257655"/>
                  </a:lnTo>
                  <a:cubicBezTo>
                    <a:pt x="8587" y="257655"/>
                    <a:pt x="5615" y="256424"/>
                    <a:pt x="3423" y="254232"/>
                  </a:cubicBezTo>
                  <a:cubicBezTo>
                    <a:pt x="1231" y="252040"/>
                    <a:pt x="0" y="249068"/>
                    <a:pt x="0" y="245968"/>
                  </a:cubicBezTo>
                  <a:lnTo>
                    <a:pt x="0" y="11687"/>
                  </a:lnTo>
                  <a:cubicBezTo>
                    <a:pt x="0" y="5232"/>
                    <a:pt x="5232" y="0"/>
                    <a:pt x="11687" y="0"/>
                  </a:cubicBezTo>
                  <a:close/>
                </a:path>
              </a:pathLst>
            </a:custGeom>
            <a:blipFill>
              <a:blip r:embed="rId5"/>
              <a:stretch>
                <a:fillRect t="-408076" b="-408076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581148" y="895691"/>
            <a:ext cx="1378119" cy="6961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dirty="0">
                <a:solidFill>
                  <a:srgbClr val="FF3131"/>
                </a:solidFill>
                <a:latin typeface="Canva Sans"/>
                <a:ea typeface="Canva Sans"/>
                <a:cs typeface="Canva Sans"/>
                <a:sym typeface="Canva Sans"/>
              </a:rPr>
              <a:t>A10a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836029" y="595930"/>
            <a:ext cx="14423271" cy="1600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Das AG hat ein Endurteil erlassen. Das Urteil wird an den Beklagten am 15.02.2023 zugestellt. Bis wann kann er welches Rechtsmittel einlegen?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590859" y="3646585"/>
            <a:ext cx="5867341" cy="11938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799"/>
              </a:lnSpc>
              <a:spcBef>
                <a:spcPct val="0"/>
              </a:spcBef>
            </a:pPr>
            <a:r>
              <a:rPr lang="en-US" sz="6999" u="sng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Fristbeginn</a:t>
            </a:r>
            <a:r>
              <a:rPr lang="en-US" sz="6999" u="sng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: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807760" y="5191735"/>
            <a:ext cx="3665488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Ereignisfrist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807760" y="6107753"/>
            <a:ext cx="3386138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16.02.2023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423511" y="6107753"/>
            <a:ext cx="2785542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0:00 Uhr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807760" y="7028504"/>
            <a:ext cx="6855321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§§ 222 I ZPO, 187 I BGB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317848" y="291409"/>
            <a:ext cx="1904721" cy="1904721"/>
          </a:xfrm>
          <a:custGeom>
            <a:avLst/>
            <a:gdLst/>
            <a:ahLst/>
            <a:cxnLst/>
            <a:rect l="l" t="t" r="r" b="b"/>
            <a:pathLst>
              <a:path w="1904721" h="1904721">
                <a:moveTo>
                  <a:pt x="0" y="0"/>
                </a:moveTo>
                <a:lnTo>
                  <a:pt x="1904721" y="0"/>
                </a:lnTo>
                <a:lnTo>
                  <a:pt x="1904721" y="1904721"/>
                </a:lnTo>
                <a:lnTo>
                  <a:pt x="0" y="19047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4" name="Group 4"/>
          <p:cNvGrpSpPr/>
          <p:nvPr/>
        </p:nvGrpSpPr>
        <p:grpSpPr>
          <a:xfrm>
            <a:off x="2650381" y="533047"/>
            <a:ext cx="15236386" cy="1663083"/>
            <a:chOff x="0" y="0"/>
            <a:chExt cx="2360515" cy="25765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360515" cy="257655"/>
            </a:xfrm>
            <a:custGeom>
              <a:avLst/>
              <a:gdLst/>
              <a:ahLst/>
              <a:cxnLst/>
              <a:rect l="l" t="t" r="r" b="b"/>
              <a:pathLst>
                <a:path w="2360515" h="257655">
                  <a:moveTo>
                    <a:pt x="11687" y="0"/>
                  </a:moveTo>
                  <a:lnTo>
                    <a:pt x="2348828" y="0"/>
                  </a:lnTo>
                  <a:cubicBezTo>
                    <a:pt x="2355282" y="0"/>
                    <a:pt x="2360515" y="5232"/>
                    <a:pt x="2360515" y="11687"/>
                  </a:cubicBezTo>
                  <a:lnTo>
                    <a:pt x="2360515" y="245968"/>
                  </a:lnTo>
                  <a:cubicBezTo>
                    <a:pt x="2360515" y="252423"/>
                    <a:pt x="2355282" y="257655"/>
                    <a:pt x="2348828" y="257655"/>
                  </a:cubicBezTo>
                  <a:lnTo>
                    <a:pt x="11687" y="257655"/>
                  </a:lnTo>
                  <a:cubicBezTo>
                    <a:pt x="8587" y="257655"/>
                    <a:pt x="5615" y="256424"/>
                    <a:pt x="3423" y="254232"/>
                  </a:cubicBezTo>
                  <a:cubicBezTo>
                    <a:pt x="1231" y="252040"/>
                    <a:pt x="0" y="249068"/>
                    <a:pt x="0" y="245968"/>
                  </a:cubicBezTo>
                  <a:lnTo>
                    <a:pt x="0" y="11687"/>
                  </a:lnTo>
                  <a:cubicBezTo>
                    <a:pt x="0" y="5232"/>
                    <a:pt x="5232" y="0"/>
                    <a:pt x="11687" y="0"/>
                  </a:cubicBezTo>
                  <a:close/>
                </a:path>
              </a:pathLst>
            </a:custGeom>
            <a:blipFill>
              <a:blip r:embed="rId5"/>
              <a:stretch>
                <a:fillRect t="-408076" b="-408076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609600" y="952500"/>
            <a:ext cx="1336405" cy="6710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dirty="0">
                <a:solidFill>
                  <a:srgbClr val="FF3131"/>
                </a:solidFill>
                <a:latin typeface="Canva Sans"/>
                <a:ea typeface="Canva Sans"/>
                <a:cs typeface="Canva Sans"/>
                <a:sym typeface="Canva Sans"/>
              </a:rPr>
              <a:t>A10a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869452" y="6151736"/>
            <a:ext cx="12126725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§§ 222 I ZPO, 188 I BGB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650381" y="3709547"/>
            <a:ext cx="7926051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99"/>
              </a:lnSpc>
              <a:spcBef>
                <a:spcPct val="0"/>
              </a:spcBef>
            </a:pPr>
            <a:r>
              <a:rPr lang="en-US" sz="6999" u="sng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Fristende: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869452" y="5170354"/>
            <a:ext cx="5862081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21.03.2023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488449" y="5170354"/>
            <a:ext cx="7090109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24:00 Uhr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851151" y="564489"/>
            <a:ext cx="15236386" cy="1600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Wann kann vor dem AG frühestens ein Verhandlungstermin statt-finden, wenn die Ladung jeweils am 18.03.2023 zugestellt wird? (Beachten Sie nur die Ladungsfrist)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0623" b="-37154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317848" y="291409"/>
            <a:ext cx="1904721" cy="1904721"/>
          </a:xfrm>
          <a:custGeom>
            <a:avLst/>
            <a:gdLst/>
            <a:ahLst/>
            <a:cxnLst/>
            <a:rect l="l" t="t" r="r" b="b"/>
            <a:pathLst>
              <a:path w="1904721" h="1904721">
                <a:moveTo>
                  <a:pt x="0" y="0"/>
                </a:moveTo>
                <a:lnTo>
                  <a:pt x="1904721" y="0"/>
                </a:lnTo>
                <a:lnTo>
                  <a:pt x="1904721" y="1904721"/>
                </a:lnTo>
                <a:lnTo>
                  <a:pt x="0" y="19047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TextBox 4"/>
          <p:cNvSpPr txBox="1"/>
          <p:nvPr/>
        </p:nvSpPr>
        <p:spPr>
          <a:xfrm>
            <a:off x="623066" y="865944"/>
            <a:ext cx="1358134" cy="6961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dirty="0">
                <a:solidFill>
                  <a:srgbClr val="FF3131"/>
                </a:solidFill>
                <a:latin typeface="Canva Sans"/>
                <a:ea typeface="Canva Sans"/>
                <a:cs typeface="Canva Sans"/>
                <a:sym typeface="Canva Sans"/>
              </a:rPr>
              <a:t>A10b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2650381" y="291409"/>
            <a:ext cx="15276983" cy="1904721"/>
            <a:chOff x="0" y="0"/>
            <a:chExt cx="2366804" cy="29509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66805" cy="295091"/>
            </a:xfrm>
            <a:custGeom>
              <a:avLst/>
              <a:gdLst/>
              <a:ahLst/>
              <a:cxnLst/>
              <a:rect l="l" t="t" r="r" b="b"/>
              <a:pathLst>
                <a:path w="2366805" h="295091">
                  <a:moveTo>
                    <a:pt x="11656" y="0"/>
                  </a:moveTo>
                  <a:lnTo>
                    <a:pt x="2355149" y="0"/>
                  </a:lnTo>
                  <a:cubicBezTo>
                    <a:pt x="2358240" y="0"/>
                    <a:pt x="2361205" y="1228"/>
                    <a:pt x="2363391" y="3414"/>
                  </a:cubicBezTo>
                  <a:cubicBezTo>
                    <a:pt x="2365577" y="5600"/>
                    <a:pt x="2366805" y="8564"/>
                    <a:pt x="2366805" y="11656"/>
                  </a:cubicBezTo>
                  <a:lnTo>
                    <a:pt x="2366805" y="283435"/>
                  </a:lnTo>
                  <a:cubicBezTo>
                    <a:pt x="2366805" y="286527"/>
                    <a:pt x="2365577" y="289491"/>
                    <a:pt x="2363391" y="291677"/>
                  </a:cubicBezTo>
                  <a:cubicBezTo>
                    <a:pt x="2361205" y="293863"/>
                    <a:pt x="2358240" y="295091"/>
                    <a:pt x="2355149" y="295091"/>
                  </a:cubicBezTo>
                  <a:lnTo>
                    <a:pt x="11656" y="295091"/>
                  </a:lnTo>
                  <a:cubicBezTo>
                    <a:pt x="8564" y="295091"/>
                    <a:pt x="5600" y="293863"/>
                    <a:pt x="3414" y="291677"/>
                  </a:cubicBezTo>
                  <a:cubicBezTo>
                    <a:pt x="1228" y="289491"/>
                    <a:pt x="0" y="286527"/>
                    <a:pt x="0" y="283435"/>
                  </a:cubicBezTo>
                  <a:lnTo>
                    <a:pt x="0" y="11656"/>
                  </a:lnTo>
                  <a:cubicBezTo>
                    <a:pt x="0" y="8564"/>
                    <a:pt x="1228" y="5600"/>
                    <a:pt x="3414" y="3414"/>
                  </a:cubicBezTo>
                  <a:cubicBezTo>
                    <a:pt x="5600" y="1228"/>
                    <a:pt x="8564" y="0"/>
                    <a:pt x="11656" y="0"/>
                  </a:cubicBezTo>
                  <a:close/>
                </a:path>
              </a:pathLst>
            </a:custGeom>
            <a:blipFill>
              <a:blip r:embed="rId5"/>
              <a:stretch>
                <a:fillRect t="-351029" b="-351029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2313285" y="3879288"/>
            <a:ext cx="2971577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§ 511 ZPO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775407" y="5107085"/>
            <a:ext cx="2390552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Notfrist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650381" y="3690376"/>
            <a:ext cx="5772931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99"/>
              </a:lnSpc>
              <a:spcBef>
                <a:spcPct val="0"/>
              </a:spcBef>
            </a:pPr>
            <a:r>
              <a:rPr lang="en-US" sz="6999" u="sng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Berufung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775407" y="6060376"/>
            <a:ext cx="3600017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 Monat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338065" y="5107085"/>
            <a:ext cx="2946797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§ 517 ZPO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787229" y="7959028"/>
            <a:ext cx="5909593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abgefassten Urteils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787229" y="7009702"/>
            <a:ext cx="8891960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ab Zustellung des vollständig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962340" y="443670"/>
            <a:ext cx="15022283" cy="1600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Das AG hat ein Endurteil erlassen. Das Urteil wird an den Beklagten am 07.03.2023 zugestellt. Bis wann kann er welches Rechtsmittel einlegen?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0623" b="-37154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317848" y="291409"/>
            <a:ext cx="1904721" cy="1904721"/>
          </a:xfrm>
          <a:custGeom>
            <a:avLst/>
            <a:gdLst/>
            <a:ahLst/>
            <a:cxnLst/>
            <a:rect l="l" t="t" r="r" b="b"/>
            <a:pathLst>
              <a:path w="1904721" h="1904721">
                <a:moveTo>
                  <a:pt x="0" y="0"/>
                </a:moveTo>
                <a:lnTo>
                  <a:pt x="1904721" y="0"/>
                </a:lnTo>
                <a:lnTo>
                  <a:pt x="1904721" y="1904721"/>
                </a:lnTo>
                <a:lnTo>
                  <a:pt x="0" y="19047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TextBox 4"/>
          <p:cNvSpPr txBox="1"/>
          <p:nvPr/>
        </p:nvSpPr>
        <p:spPr>
          <a:xfrm>
            <a:off x="623066" y="865944"/>
            <a:ext cx="1358134" cy="6961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dirty="0">
                <a:solidFill>
                  <a:srgbClr val="FF3131"/>
                </a:solidFill>
                <a:latin typeface="Canva Sans"/>
                <a:ea typeface="Canva Sans"/>
                <a:cs typeface="Canva Sans"/>
                <a:sym typeface="Canva Sans"/>
              </a:rPr>
              <a:t>A10b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2650381" y="291409"/>
            <a:ext cx="15276983" cy="1904721"/>
            <a:chOff x="0" y="0"/>
            <a:chExt cx="2366804" cy="29509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66805" cy="295091"/>
            </a:xfrm>
            <a:custGeom>
              <a:avLst/>
              <a:gdLst/>
              <a:ahLst/>
              <a:cxnLst/>
              <a:rect l="l" t="t" r="r" b="b"/>
              <a:pathLst>
                <a:path w="2366805" h="295091">
                  <a:moveTo>
                    <a:pt x="11656" y="0"/>
                  </a:moveTo>
                  <a:lnTo>
                    <a:pt x="2355149" y="0"/>
                  </a:lnTo>
                  <a:cubicBezTo>
                    <a:pt x="2358240" y="0"/>
                    <a:pt x="2361205" y="1228"/>
                    <a:pt x="2363391" y="3414"/>
                  </a:cubicBezTo>
                  <a:cubicBezTo>
                    <a:pt x="2365577" y="5600"/>
                    <a:pt x="2366805" y="8564"/>
                    <a:pt x="2366805" y="11656"/>
                  </a:cubicBezTo>
                  <a:lnTo>
                    <a:pt x="2366805" y="283435"/>
                  </a:lnTo>
                  <a:cubicBezTo>
                    <a:pt x="2366805" y="286527"/>
                    <a:pt x="2365577" y="289491"/>
                    <a:pt x="2363391" y="291677"/>
                  </a:cubicBezTo>
                  <a:cubicBezTo>
                    <a:pt x="2361205" y="293863"/>
                    <a:pt x="2358240" y="295091"/>
                    <a:pt x="2355149" y="295091"/>
                  </a:cubicBezTo>
                  <a:lnTo>
                    <a:pt x="11656" y="295091"/>
                  </a:lnTo>
                  <a:cubicBezTo>
                    <a:pt x="8564" y="295091"/>
                    <a:pt x="5600" y="293863"/>
                    <a:pt x="3414" y="291677"/>
                  </a:cubicBezTo>
                  <a:cubicBezTo>
                    <a:pt x="1228" y="289491"/>
                    <a:pt x="0" y="286527"/>
                    <a:pt x="0" y="283435"/>
                  </a:cubicBezTo>
                  <a:lnTo>
                    <a:pt x="0" y="11656"/>
                  </a:lnTo>
                  <a:cubicBezTo>
                    <a:pt x="0" y="8564"/>
                    <a:pt x="1228" y="5600"/>
                    <a:pt x="3414" y="3414"/>
                  </a:cubicBezTo>
                  <a:cubicBezTo>
                    <a:pt x="5600" y="1228"/>
                    <a:pt x="8564" y="0"/>
                    <a:pt x="11656" y="0"/>
                  </a:cubicBezTo>
                  <a:close/>
                </a:path>
              </a:pathLst>
            </a:custGeom>
            <a:blipFill>
              <a:blip r:embed="rId5"/>
              <a:stretch>
                <a:fillRect t="-351029" b="-351029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962340" y="443670"/>
            <a:ext cx="15022283" cy="1600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Das AG hat ein Endurteil erlassen. Das Urteil wird an den Beklagten am 07.03.2023 zugestellt. Bis wann kann er welches Rechtsmittel einlegen?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877633" y="7118339"/>
            <a:ext cx="6855247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§§ 222 I ZPO, 187 I BGB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650381" y="3668536"/>
            <a:ext cx="6950819" cy="11938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799"/>
              </a:lnSpc>
              <a:spcBef>
                <a:spcPct val="0"/>
              </a:spcBef>
            </a:pPr>
            <a:r>
              <a:rPr lang="en-US" sz="6999" u="sng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Fristbeginn</a:t>
            </a:r>
            <a:r>
              <a:rPr lang="en-US" sz="6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816204" y="5164087"/>
            <a:ext cx="3665488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Ereignisfrist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816204" y="6140438"/>
            <a:ext cx="3489052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08.03.2023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503331" y="6140438"/>
            <a:ext cx="2785542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0:00 Uhr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0623" b="-37154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317848" y="291409"/>
            <a:ext cx="1904721" cy="1904721"/>
          </a:xfrm>
          <a:custGeom>
            <a:avLst/>
            <a:gdLst/>
            <a:ahLst/>
            <a:cxnLst/>
            <a:rect l="l" t="t" r="r" b="b"/>
            <a:pathLst>
              <a:path w="1904721" h="1904721">
                <a:moveTo>
                  <a:pt x="0" y="0"/>
                </a:moveTo>
                <a:lnTo>
                  <a:pt x="1904721" y="0"/>
                </a:lnTo>
                <a:lnTo>
                  <a:pt x="1904721" y="1904721"/>
                </a:lnTo>
                <a:lnTo>
                  <a:pt x="0" y="19047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TextBox 4"/>
          <p:cNvSpPr txBox="1"/>
          <p:nvPr/>
        </p:nvSpPr>
        <p:spPr>
          <a:xfrm>
            <a:off x="609600" y="876300"/>
            <a:ext cx="1358134" cy="6961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dirty="0">
                <a:solidFill>
                  <a:srgbClr val="FF3131"/>
                </a:solidFill>
                <a:latin typeface="Canva Sans"/>
                <a:ea typeface="Canva Sans"/>
                <a:cs typeface="Canva Sans"/>
                <a:sym typeface="Canva Sans"/>
              </a:rPr>
              <a:t>A10b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2650381" y="291409"/>
            <a:ext cx="15276983" cy="1904721"/>
            <a:chOff x="0" y="0"/>
            <a:chExt cx="2366804" cy="29509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66805" cy="295091"/>
            </a:xfrm>
            <a:custGeom>
              <a:avLst/>
              <a:gdLst/>
              <a:ahLst/>
              <a:cxnLst/>
              <a:rect l="l" t="t" r="r" b="b"/>
              <a:pathLst>
                <a:path w="2366805" h="295091">
                  <a:moveTo>
                    <a:pt x="11656" y="0"/>
                  </a:moveTo>
                  <a:lnTo>
                    <a:pt x="2355149" y="0"/>
                  </a:lnTo>
                  <a:cubicBezTo>
                    <a:pt x="2358240" y="0"/>
                    <a:pt x="2361205" y="1228"/>
                    <a:pt x="2363391" y="3414"/>
                  </a:cubicBezTo>
                  <a:cubicBezTo>
                    <a:pt x="2365577" y="5600"/>
                    <a:pt x="2366805" y="8564"/>
                    <a:pt x="2366805" y="11656"/>
                  </a:cubicBezTo>
                  <a:lnTo>
                    <a:pt x="2366805" y="283435"/>
                  </a:lnTo>
                  <a:cubicBezTo>
                    <a:pt x="2366805" y="286527"/>
                    <a:pt x="2365577" y="289491"/>
                    <a:pt x="2363391" y="291677"/>
                  </a:cubicBezTo>
                  <a:cubicBezTo>
                    <a:pt x="2361205" y="293863"/>
                    <a:pt x="2358240" y="295091"/>
                    <a:pt x="2355149" y="295091"/>
                  </a:cubicBezTo>
                  <a:lnTo>
                    <a:pt x="11656" y="295091"/>
                  </a:lnTo>
                  <a:cubicBezTo>
                    <a:pt x="8564" y="295091"/>
                    <a:pt x="5600" y="293863"/>
                    <a:pt x="3414" y="291677"/>
                  </a:cubicBezTo>
                  <a:cubicBezTo>
                    <a:pt x="1228" y="289491"/>
                    <a:pt x="0" y="286527"/>
                    <a:pt x="0" y="283435"/>
                  </a:cubicBezTo>
                  <a:lnTo>
                    <a:pt x="0" y="11656"/>
                  </a:lnTo>
                  <a:cubicBezTo>
                    <a:pt x="0" y="8564"/>
                    <a:pt x="1228" y="5600"/>
                    <a:pt x="3414" y="3414"/>
                  </a:cubicBezTo>
                  <a:cubicBezTo>
                    <a:pt x="5600" y="1228"/>
                    <a:pt x="8564" y="0"/>
                    <a:pt x="11656" y="0"/>
                  </a:cubicBezTo>
                  <a:close/>
                </a:path>
              </a:pathLst>
            </a:custGeom>
            <a:blipFill>
              <a:blip r:embed="rId5"/>
              <a:stretch>
                <a:fillRect t="-351029" b="-351029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962340" y="443670"/>
            <a:ext cx="15022283" cy="1600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Das AG hat ein Endurteil erlassen. Das Urteil wird an den Beklagten am 07.03.2023 zugestellt. Bis wann kann er welches Rechtsmittel einlegen?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702082" y="7944390"/>
            <a:ext cx="3915668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(§ 222 II ZPO)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650380" y="3722272"/>
            <a:ext cx="5045819" cy="11938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799"/>
              </a:lnSpc>
              <a:spcBef>
                <a:spcPct val="0"/>
              </a:spcBef>
            </a:pPr>
            <a:r>
              <a:rPr lang="en-US" sz="6999" u="sng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Fristende</a:t>
            </a:r>
            <a:r>
              <a:rPr lang="en-US" sz="6999" u="sng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818495" y="5149937"/>
            <a:ext cx="3434507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07.04.2023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522933" y="5149937"/>
            <a:ext cx="3072333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24:00 Uhr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734851" y="5149937"/>
            <a:ext cx="4181401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(§§ 222 I ZPO,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818495" y="6083838"/>
            <a:ext cx="3953905" cy="8540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188 II BGB)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818494" y="7014114"/>
            <a:ext cx="13326505" cy="8387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allgemeiner Feiertag – nächster Werktag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818495" y="7944390"/>
            <a:ext cx="3351386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11.04.2023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401148" y="7944390"/>
            <a:ext cx="3072333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24:00 Uhr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317848" y="291409"/>
            <a:ext cx="1904721" cy="1904721"/>
          </a:xfrm>
          <a:custGeom>
            <a:avLst/>
            <a:gdLst/>
            <a:ahLst/>
            <a:cxnLst/>
            <a:rect l="l" t="t" r="r" b="b"/>
            <a:pathLst>
              <a:path w="1904721" h="1904721">
                <a:moveTo>
                  <a:pt x="0" y="0"/>
                </a:moveTo>
                <a:lnTo>
                  <a:pt x="1904721" y="0"/>
                </a:lnTo>
                <a:lnTo>
                  <a:pt x="1904721" y="1904721"/>
                </a:lnTo>
                <a:lnTo>
                  <a:pt x="0" y="19047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TextBox 4"/>
          <p:cNvSpPr txBox="1"/>
          <p:nvPr/>
        </p:nvSpPr>
        <p:spPr>
          <a:xfrm>
            <a:off x="568961" y="876300"/>
            <a:ext cx="1391500" cy="6961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dirty="0">
                <a:solidFill>
                  <a:srgbClr val="FF3131"/>
                </a:solidFill>
                <a:latin typeface="Canva Sans"/>
                <a:ea typeface="Canva Sans"/>
                <a:cs typeface="Canva Sans"/>
                <a:sym typeface="Canva Sans"/>
              </a:rPr>
              <a:t>A10c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2605740" y="514615"/>
            <a:ext cx="15113299" cy="1681515"/>
            <a:chOff x="0" y="0"/>
            <a:chExt cx="2341445" cy="26051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41445" cy="260511"/>
            </a:xfrm>
            <a:custGeom>
              <a:avLst/>
              <a:gdLst/>
              <a:ahLst/>
              <a:cxnLst/>
              <a:rect l="l" t="t" r="r" b="b"/>
              <a:pathLst>
                <a:path w="2341445" h="260511">
                  <a:moveTo>
                    <a:pt x="11782" y="0"/>
                  </a:moveTo>
                  <a:lnTo>
                    <a:pt x="2329663" y="0"/>
                  </a:lnTo>
                  <a:cubicBezTo>
                    <a:pt x="2336171" y="0"/>
                    <a:pt x="2341445" y="5275"/>
                    <a:pt x="2341445" y="11782"/>
                  </a:cubicBezTo>
                  <a:lnTo>
                    <a:pt x="2341445" y="248729"/>
                  </a:lnTo>
                  <a:cubicBezTo>
                    <a:pt x="2341445" y="255236"/>
                    <a:pt x="2336171" y="260511"/>
                    <a:pt x="2329663" y="260511"/>
                  </a:cubicBezTo>
                  <a:lnTo>
                    <a:pt x="11782" y="260511"/>
                  </a:lnTo>
                  <a:cubicBezTo>
                    <a:pt x="5275" y="260511"/>
                    <a:pt x="0" y="255236"/>
                    <a:pt x="0" y="248729"/>
                  </a:cubicBezTo>
                  <a:lnTo>
                    <a:pt x="0" y="11782"/>
                  </a:lnTo>
                  <a:cubicBezTo>
                    <a:pt x="0" y="5275"/>
                    <a:pt x="5275" y="0"/>
                    <a:pt x="11782" y="0"/>
                  </a:cubicBezTo>
                  <a:close/>
                </a:path>
              </a:pathLst>
            </a:custGeom>
            <a:blipFill>
              <a:blip r:embed="rId5"/>
              <a:stretch>
                <a:fillRect t="-399395" b="-399395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895671" y="555273"/>
            <a:ext cx="15113299" cy="1600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Vor dem LG wird die Ladung zum Verhandlungstermin jeweils am 12.06.2023 zugestellt. Wann kann der Termin frühestens stattfinden (Beachten Sie nur die Ladungsfrist)?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490728" y="3667764"/>
            <a:ext cx="5738872" cy="11938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  <a:spcBef>
                <a:spcPct val="0"/>
              </a:spcBef>
            </a:pPr>
            <a:r>
              <a:rPr lang="en-US" sz="6999" u="sng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Ladungsfrist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342168" y="3856676"/>
            <a:ext cx="2920082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§ 217 ZPO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774328" y="5189393"/>
            <a:ext cx="3617072" cy="8540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 Woche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774328" y="6281938"/>
            <a:ext cx="4329261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Anwaltszwang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645107" y="6281938"/>
            <a:ext cx="2617143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999"/>
              </a:lnSpc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§ 78 ZPO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317848" y="291409"/>
            <a:ext cx="1904721" cy="1904721"/>
          </a:xfrm>
          <a:custGeom>
            <a:avLst/>
            <a:gdLst/>
            <a:ahLst/>
            <a:cxnLst/>
            <a:rect l="l" t="t" r="r" b="b"/>
            <a:pathLst>
              <a:path w="1904721" h="1904721">
                <a:moveTo>
                  <a:pt x="0" y="0"/>
                </a:moveTo>
                <a:lnTo>
                  <a:pt x="1904721" y="0"/>
                </a:lnTo>
                <a:lnTo>
                  <a:pt x="1904721" y="1904721"/>
                </a:lnTo>
                <a:lnTo>
                  <a:pt x="0" y="19047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TextBox 4"/>
          <p:cNvSpPr txBox="1"/>
          <p:nvPr/>
        </p:nvSpPr>
        <p:spPr>
          <a:xfrm>
            <a:off x="568961" y="876300"/>
            <a:ext cx="1391500" cy="6961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dirty="0">
                <a:solidFill>
                  <a:srgbClr val="FF3131"/>
                </a:solidFill>
                <a:latin typeface="Canva Sans"/>
                <a:ea typeface="Canva Sans"/>
                <a:cs typeface="Canva Sans"/>
                <a:sym typeface="Canva Sans"/>
              </a:rPr>
              <a:t>A10c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2605740" y="514615"/>
            <a:ext cx="15113299" cy="1681515"/>
            <a:chOff x="0" y="0"/>
            <a:chExt cx="2341445" cy="26051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41445" cy="260511"/>
            </a:xfrm>
            <a:custGeom>
              <a:avLst/>
              <a:gdLst/>
              <a:ahLst/>
              <a:cxnLst/>
              <a:rect l="l" t="t" r="r" b="b"/>
              <a:pathLst>
                <a:path w="2341445" h="260511">
                  <a:moveTo>
                    <a:pt x="11782" y="0"/>
                  </a:moveTo>
                  <a:lnTo>
                    <a:pt x="2329663" y="0"/>
                  </a:lnTo>
                  <a:cubicBezTo>
                    <a:pt x="2336171" y="0"/>
                    <a:pt x="2341445" y="5275"/>
                    <a:pt x="2341445" y="11782"/>
                  </a:cubicBezTo>
                  <a:lnTo>
                    <a:pt x="2341445" y="248729"/>
                  </a:lnTo>
                  <a:cubicBezTo>
                    <a:pt x="2341445" y="255236"/>
                    <a:pt x="2336171" y="260511"/>
                    <a:pt x="2329663" y="260511"/>
                  </a:cubicBezTo>
                  <a:lnTo>
                    <a:pt x="11782" y="260511"/>
                  </a:lnTo>
                  <a:cubicBezTo>
                    <a:pt x="5275" y="260511"/>
                    <a:pt x="0" y="255236"/>
                    <a:pt x="0" y="248729"/>
                  </a:cubicBezTo>
                  <a:lnTo>
                    <a:pt x="0" y="11782"/>
                  </a:lnTo>
                  <a:cubicBezTo>
                    <a:pt x="0" y="5275"/>
                    <a:pt x="5275" y="0"/>
                    <a:pt x="11782" y="0"/>
                  </a:cubicBezTo>
                  <a:close/>
                </a:path>
              </a:pathLst>
            </a:custGeom>
            <a:blipFill>
              <a:blip r:embed="rId5"/>
              <a:stretch>
                <a:fillRect t="-399395" b="-399395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895671" y="555273"/>
            <a:ext cx="15113299" cy="1600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Vor dem LG wird die Ladung zum Verhandlungstermin jeweils am 12.06.2023 zugestellt. Wann kann der Termin frühestens stattfinden (Beachten Sie nur die Ladungsfrist)?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830354" y="7292008"/>
            <a:ext cx="6855247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§§ 222 I ZPO, 187 I BGB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605740" y="3682686"/>
            <a:ext cx="5281910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  <a:spcBef>
                <a:spcPct val="0"/>
              </a:spcBef>
            </a:pPr>
            <a:r>
              <a:rPr lang="en-US" sz="6999" u="sng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Fristbeginn</a:t>
            </a:r>
            <a:r>
              <a:rPr lang="en-US" sz="69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: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830354" y="5135787"/>
            <a:ext cx="3665488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Ereignisfrist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830354" y="6180757"/>
            <a:ext cx="3405932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13.06.2023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495842" y="6180757"/>
            <a:ext cx="2785542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0:00 Uhr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317848" y="291409"/>
            <a:ext cx="1904721" cy="1904721"/>
          </a:xfrm>
          <a:custGeom>
            <a:avLst/>
            <a:gdLst/>
            <a:ahLst/>
            <a:cxnLst/>
            <a:rect l="l" t="t" r="r" b="b"/>
            <a:pathLst>
              <a:path w="1904721" h="1904721">
                <a:moveTo>
                  <a:pt x="0" y="0"/>
                </a:moveTo>
                <a:lnTo>
                  <a:pt x="1904721" y="0"/>
                </a:lnTo>
                <a:lnTo>
                  <a:pt x="1904721" y="1904721"/>
                </a:lnTo>
                <a:lnTo>
                  <a:pt x="0" y="19047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TextBox 4"/>
          <p:cNvSpPr txBox="1"/>
          <p:nvPr/>
        </p:nvSpPr>
        <p:spPr>
          <a:xfrm>
            <a:off x="645279" y="865944"/>
            <a:ext cx="1335921" cy="6961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dirty="0">
                <a:solidFill>
                  <a:srgbClr val="FF3131"/>
                </a:solidFill>
                <a:latin typeface="Canva Sans"/>
                <a:ea typeface="Canva Sans"/>
                <a:cs typeface="Canva Sans"/>
                <a:sym typeface="Canva Sans"/>
              </a:rPr>
              <a:t>A10c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2605740" y="514615"/>
            <a:ext cx="15113299" cy="1681515"/>
            <a:chOff x="0" y="0"/>
            <a:chExt cx="2341445" cy="26051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41445" cy="260511"/>
            </a:xfrm>
            <a:custGeom>
              <a:avLst/>
              <a:gdLst/>
              <a:ahLst/>
              <a:cxnLst/>
              <a:rect l="l" t="t" r="r" b="b"/>
              <a:pathLst>
                <a:path w="2341445" h="260511">
                  <a:moveTo>
                    <a:pt x="11782" y="0"/>
                  </a:moveTo>
                  <a:lnTo>
                    <a:pt x="2329663" y="0"/>
                  </a:lnTo>
                  <a:cubicBezTo>
                    <a:pt x="2336171" y="0"/>
                    <a:pt x="2341445" y="5275"/>
                    <a:pt x="2341445" y="11782"/>
                  </a:cubicBezTo>
                  <a:lnTo>
                    <a:pt x="2341445" y="248729"/>
                  </a:lnTo>
                  <a:cubicBezTo>
                    <a:pt x="2341445" y="255236"/>
                    <a:pt x="2336171" y="260511"/>
                    <a:pt x="2329663" y="260511"/>
                  </a:cubicBezTo>
                  <a:lnTo>
                    <a:pt x="11782" y="260511"/>
                  </a:lnTo>
                  <a:cubicBezTo>
                    <a:pt x="5275" y="260511"/>
                    <a:pt x="0" y="255236"/>
                    <a:pt x="0" y="248729"/>
                  </a:cubicBezTo>
                  <a:lnTo>
                    <a:pt x="0" y="11782"/>
                  </a:lnTo>
                  <a:cubicBezTo>
                    <a:pt x="0" y="5275"/>
                    <a:pt x="5275" y="0"/>
                    <a:pt x="11782" y="0"/>
                  </a:cubicBezTo>
                  <a:close/>
                </a:path>
              </a:pathLst>
            </a:custGeom>
            <a:blipFill>
              <a:blip r:embed="rId5"/>
              <a:stretch>
                <a:fillRect t="-399395" b="-399395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895671" y="555273"/>
            <a:ext cx="15113299" cy="1600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5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Vor dem LG wird die Ladung zum Verhandlungstermin jeweils am 12.06.2023 zugestellt. Wann kann der Termin frühestens stattfinden (Beachten Sie nur die Ladungsfrist)?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827064" y="6181677"/>
            <a:ext cx="7116291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§§ 222 I ZPO, 188 II BGB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605740" y="3668536"/>
            <a:ext cx="4513511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  <a:spcBef>
                <a:spcPct val="0"/>
              </a:spcBef>
            </a:pPr>
            <a:r>
              <a:rPr lang="en-US" sz="6999" u="sng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Fristende: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827064" y="5164087"/>
            <a:ext cx="3445669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19.06.2023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607833" y="5164087"/>
            <a:ext cx="3072333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24:00 Uhr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711</Words>
  <Application>Microsoft Macintosh PowerPoint</Application>
  <PresentationFormat>Benutzerdefiniert</PresentationFormat>
  <Paragraphs>123</Paragraphs>
  <Slides>17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1" baseType="lpstr">
      <vt:lpstr>Arial</vt:lpstr>
      <vt:lpstr>Calibri</vt:lpstr>
      <vt:lpstr>Canva Sans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Übungsheft_ZP_A10</dc:title>
  <cp:lastModifiedBy>Katja Dittrich</cp:lastModifiedBy>
  <cp:revision>1</cp:revision>
  <dcterms:created xsi:type="dcterms:W3CDTF">2006-08-16T00:00:00Z</dcterms:created>
  <dcterms:modified xsi:type="dcterms:W3CDTF">2025-02-16T08:42:23Z</dcterms:modified>
  <dc:identifier>DAGfFBnDN-Q</dc:identifier>
</cp:coreProperties>
</file>