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210E6-EA97-4D7A-BEF2-2395E6FE0A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Der Erbvertrag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C09CC5C-193E-4079-B2A0-4B1C33D908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490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Erbvertrag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Erbvertrag kann nur persönlich abgeschlossen werden (§2274 BGB)</a:t>
            </a:r>
          </a:p>
          <a:p>
            <a:r>
              <a:rPr lang="de-DE" dirty="0"/>
              <a:t>Der Erblasser muss voll geschäftsfähig sein (§2275 BGB)</a:t>
            </a:r>
          </a:p>
          <a:p>
            <a:r>
              <a:rPr lang="de-DE" dirty="0"/>
              <a:t>Ein Erbvertrag muss vor einem Notar abgeschlossen werden und alle Personen, die den Vertrag abschließen, müssen anwesend sein (§2276 BGB)</a:t>
            </a:r>
          </a:p>
          <a:p>
            <a:r>
              <a:rPr lang="de-DE" dirty="0"/>
              <a:t>Alle Vertragspartner können den Erbvertrag nur gemeinsam beim Notar widerrufen</a:t>
            </a:r>
          </a:p>
          <a:p>
            <a:r>
              <a:rPr lang="de-DE" dirty="0"/>
              <a:t>Kann in die amtliche Verwahrung beim AG oder beim Notar in Verwahrung gegeben werden § 34 Abs. 3 BeurkG</a:t>
            </a:r>
          </a:p>
        </p:txBody>
      </p:sp>
    </p:spTree>
    <p:extLst>
      <p:ext uri="{BB962C8B-B14F-4D97-AF65-F5344CB8AC3E}">
        <p14:creationId xmlns:p14="http://schemas.microsoft.com/office/powerpoint/2010/main" val="35762992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79</Words>
  <Application>Microsoft Office PowerPoint</Application>
  <PresentationFormat>Breitbild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Facette</vt:lpstr>
      <vt:lpstr>Der Erbvertrag</vt:lpstr>
      <vt:lpstr>Der Erbvertrag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Erbvertrag</dc:title>
  <dc:creator>Neuendorf-Schulz, Simone</dc:creator>
  <cp:lastModifiedBy>Neuendorf-Schulz, Simone</cp:lastModifiedBy>
  <cp:revision>1</cp:revision>
  <dcterms:created xsi:type="dcterms:W3CDTF">2024-11-18T06:59:21Z</dcterms:created>
  <dcterms:modified xsi:type="dcterms:W3CDTF">2024-11-18T07:00:46Z</dcterms:modified>
</cp:coreProperties>
</file>