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2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83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5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49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5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54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10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78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23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9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51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28F99-BB81-4AA6-9247-BEF0BAC01071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184F2-52C9-4AFE-A220-872BD6B077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97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Der Rechtsstaat</a:t>
            </a:r>
            <a:endParaRPr lang="de-DE" sz="3200" dirty="0"/>
          </a:p>
        </p:txBody>
      </p:sp>
      <p:sp>
        <p:nvSpPr>
          <p:cNvPr id="8" name="Gefaltete Ecke 7"/>
          <p:cNvSpPr/>
          <p:nvPr/>
        </p:nvSpPr>
        <p:spPr>
          <a:xfrm rot="21260758">
            <a:off x="347842" y="202856"/>
            <a:ext cx="1408303" cy="135591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Ü001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585913" y="1071563"/>
            <a:ext cx="9229725" cy="52006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Ein Rechtsstaat ist ein Land, in dem der ________________ sich an das Recht hält. Mit Recht sind vor allem die Regeln gemeint, die in der ________________________ und in den Gesetzen stehen. Dazu gehören auch </a:t>
            </a:r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Rechte,, die der Staat mit anderen __________abgemacht hat,  </a:t>
            </a:r>
            <a:r>
              <a:rPr lang="de-DE" sz="2000" dirty="0">
                <a:solidFill>
                  <a:schemeClr val="tx1"/>
                </a:solidFill>
              </a:rPr>
              <a:t>die </a:t>
            </a:r>
            <a:r>
              <a:rPr lang="de-DE" sz="2000" dirty="0" smtClean="0">
                <a:solidFill>
                  <a:schemeClr val="tx1"/>
                </a:solidFill>
              </a:rPr>
              <a:t>z. B. Menschenrechte</a:t>
            </a:r>
            <a:r>
              <a:rPr lang="de-DE" sz="2000" dirty="0">
                <a:solidFill>
                  <a:schemeClr val="tx1"/>
                </a:solidFill>
              </a:rPr>
              <a:t>.</a:t>
            </a:r>
          </a:p>
          <a:p>
            <a:r>
              <a:rPr lang="de-DE" sz="2000" dirty="0">
                <a:solidFill>
                  <a:schemeClr val="tx1"/>
                </a:solidFill>
              </a:rPr>
              <a:t>Im Rechtsstaat soll die ________________________ also nicht einfach tun dürfen, was ihr gefällt, sondern nur, was ihnen die Verfassung und die _______________ erlauben.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Es darf somit keine Willkür geben. Notfalls können betroffene Bürger ihre Rechte vor _______________ einklagen.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Bei uns gehört zum Rechtsstaat eine Gewaltentrennung. Das bedeutet, dass Regierung, das _____________________ und die Gerichte unabhängig voneinander arbeiten dürfen und sich nicht gegenseitig ______________________ sollen.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6429375" y="1504150"/>
            <a:ext cx="1243014" cy="2776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Staat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652713" y="2143126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Verfassung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4995863" y="3012699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Regierung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474493" y="2455485"/>
            <a:ext cx="1243014" cy="27769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Staaten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8577263" y="3341311"/>
            <a:ext cx="1433512" cy="33057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Gesetze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447926" y="4336674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Gericht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4086225" y="4953835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Parlament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524125" y="5560006"/>
            <a:ext cx="1562100" cy="2937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beeinflussen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Der Rechtsstaat</a:t>
            </a:r>
            <a:endParaRPr lang="de-DE" sz="3200" dirty="0"/>
          </a:p>
        </p:txBody>
      </p:sp>
      <p:sp>
        <p:nvSpPr>
          <p:cNvPr id="8" name="Gefaltete Ecke 7"/>
          <p:cNvSpPr/>
          <p:nvPr/>
        </p:nvSpPr>
        <p:spPr>
          <a:xfrm rot="21260758">
            <a:off x="347842" y="202856"/>
            <a:ext cx="1408303" cy="135591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Ü001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612752" y="1406271"/>
            <a:ext cx="9229725" cy="32718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Wichtig ist auch, dass die Menschen ihre Meinung frei sagen dürfen. Wer________________ ist und mindestens 18 Jahre alt ist, darf wählen.</a:t>
            </a:r>
          </a:p>
          <a:p>
            <a:r>
              <a:rPr lang="de-DE" sz="2000" dirty="0">
                <a:solidFill>
                  <a:schemeClr val="tx1"/>
                </a:solidFill>
              </a:rPr>
              <a:t>Alle Menschen müssen gleich behandelt ________________. Es darf also zum Beispiel keine Adeligen geben, die mehr zu ____________ haben als andere Bürger.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384778" y="3429000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sagen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384778" y="3042189"/>
            <a:ext cx="1433512" cy="271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werden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429521" y="2748413"/>
            <a:ext cx="1562100" cy="2937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Bürger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5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Breitbild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3</cp:revision>
  <dcterms:created xsi:type="dcterms:W3CDTF">2023-07-31T09:51:32Z</dcterms:created>
  <dcterms:modified xsi:type="dcterms:W3CDTF">2024-07-12T11:44:15Z</dcterms:modified>
</cp:coreProperties>
</file>