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4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161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79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81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14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627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46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61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29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969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19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6944-D901-4FEC-99BD-DF37FACEF7CB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63B5D-6688-4AFF-B009-19BF51A804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69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Die Leistungsklage</a:t>
            </a:r>
            <a:endParaRPr lang="de-DE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d</a:t>
            </a:r>
            <a:r>
              <a:rPr lang="de-DE" dirty="0" smtClean="0"/>
              <a:t>ient zur Durchsetzung eine v. Kläger behaupteten Anspruches zum </a:t>
            </a:r>
            <a:r>
              <a:rPr lang="de-DE" b="1" dirty="0" smtClean="0"/>
              <a:t>Zwecke seiner Befriedigung.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dirty="0" smtClean="0"/>
              <a:t>Es wird stets beantragt den Beklagten zu verurteilen:</a:t>
            </a:r>
            <a:br>
              <a:rPr lang="de-DE" dirty="0" smtClean="0"/>
            </a:br>
            <a:r>
              <a:rPr lang="de-DE" dirty="0" smtClean="0"/>
              <a:t>eine Handlung vorzunehmen, zu unterlassen oder zu dulden- also etwas zu leisten oder zu unterlassen.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Das Klagerecht setzt jedoch grundsätzlich auch die Fälligkeit des Anspruchs nach § 271 BGB voraus.</a:t>
            </a:r>
            <a:br>
              <a:rPr lang="de-DE" dirty="0" smtClean="0"/>
            </a:br>
            <a:r>
              <a:rPr lang="de-DE" b="1" i="1" dirty="0" smtClean="0">
                <a:latin typeface="Bradley Hand ITC" panose="03070402050302030203" pitchFamily="66" charset="0"/>
              </a:rPr>
              <a:t>(ist z.B. noch eine Woche Zeit zur Leistungserbringung = keine Verpflichtung = keine Verurteilung </a:t>
            </a:r>
            <a:r>
              <a:rPr lang="de-DE" b="1" i="1" dirty="0" err="1" smtClean="0">
                <a:latin typeface="Bradley Hand ITC" panose="03070402050302030203" pitchFamily="66" charset="0"/>
              </a:rPr>
              <a:t>mgl</a:t>
            </a:r>
            <a:r>
              <a:rPr lang="de-DE" b="1" i="1" dirty="0" smtClean="0">
                <a:latin typeface="Bradley Hand ITC" panose="03070402050302030203" pitchFamily="66" charset="0"/>
              </a:rPr>
              <a:t>.)</a:t>
            </a:r>
            <a:endParaRPr lang="de-DE" b="1" i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8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Die Feststellungsklage</a:t>
            </a:r>
            <a:endParaRPr lang="de-DE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dirty="0"/>
              <a:t>d</a:t>
            </a:r>
            <a:r>
              <a:rPr lang="de-DE" dirty="0" smtClean="0"/>
              <a:t>ient der Feststellung, dass zwischen den Parteien ein Rechtsverhältnis besteht oder nicht besteht, bzw. eine Urkunde echt bzw. unecht ist.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Der Klageantrag beschränkt sich daher auf das Begehren, eine Feststellung zu treffen.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Eine Vollstreckung aus einem Feststellungsurteil findet somit nicht statt.</a:t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i="1" dirty="0" smtClean="0"/>
              <a:t>Rechtsverhältnis hier = rechtliche Beziehung von Personen untereinander oder zu einem Gegenstand.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i="1" dirty="0" smtClean="0"/>
              <a:t>Bsp. 	Feststellung von Eigentum – Beziehung einer Person zu einer Sache</a:t>
            </a:r>
            <a:br>
              <a:rPr lang="de-DE" i="1" dirty="0" smtClean="0"/>
            </a:br>
            <a:r>
              <a:rPr lang="de-DE" i="1" dirty="0" smtClean="0"/>
              <a:t> 	Vater des Kindes ist 	- Beziehung von Personen untereinander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57042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Die Gestaltungsklage</a:t>
            </a:r>
            <a:endParaRPr lang="de-DE" b="1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d</a:t>
            </a:r>
            <a:r>
              <a:rPr lang="de-DE" dirty="0" smtClean="0"/>
              <a:t>ient der Änderung der von beiden Parteien unbestrittenen materiellen Rechtslage selbst.</a:t>
            </a:r>
            <a:br>
              <a:rPr lang="de-DE" dirty="0" smtClean="0"/>
            </a:br>
            <a:r>
              <a:rPr lang="de-DE" dirty="0" smtClean="0"/>
              <a:t> </a:t>
            </a:r>
          </a:p>
          <a:p>
            <a:pPr marL="0" indent="0">
              <a:buNone/>
            </a:pPr>
            <a:r>
              <a:rPr lang="de-DE" b="1" dirty="0" smtClean="0"/>
              <a:t>Eine Vollstreckung aus einem Gestaltungsurteil findet nicht statt.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Die Gestaltungsklage ist nur in den gesetzlich besonders zugelassenen Fällen möglich, dann aber auch erforderlich.</a:t>
            </a:r>
          </a:p>
          <a:p>
            <a:pPr marL="0" indent="0">
              <a:buNone/>
            </a:pPr>
            <a:r>
              <a:rPr lang="de-DE" dirty="0"/>
              <a:t/>
            </a:r>
            <a:br>
              <a:rPr lang="de-DE" dirty="0"/>
            </a:br>
            <a:r>
              <a:rPr lang="de-DE" i="1" dirty="0" smtClean="0"/>
              <a:t>Bsp.: 	Auflösung einer Gesellschaft</a:t>
            </a:r>
            <a:br>
              <a:rPr lang="de-DE" i="1" dirty="0" smtClean="0"/>
            </a:br>
            <a:r>
              <a:rPr lang="de-DE" i="1" dirty="0" smtClean="0"/>
              <a:t> 	Ehescheidung (§ 1564 BGB)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886479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Bradley Hand ITC</vt:lpstr>
      <vt:lpstr>Calibri</vt:lpstr>
      <vt:lpstr>Calibri Light</vt:lpstr>
      <vt:lpstr>Office</vt:lpstr>
      <vt:lpstr>Die Leistungsklage</vt:lpstr>
      <vt:lpstr>Die Feststellungsklage</vt:lpstr>
      <vt:lpstr>Die Gestaltungsklage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Leistungsklage</dc:title>
  <dc:creator>Simmerl-Hübner, Susanne</dc:creator>
  <cp:lastModifiedBy>Simmerl-Hübner, Susanne</cp:lastModifiedBy>
  <cp:revision>5</cp:revision>
  <dcterms:created xsi:type="dcterms:W3CDTF">2024-09-29T18:47:35Z</dcterms:created>
  <dcterms:modified xsi:type="dcterms:W3CDTF">2024-09-29T19:14:27Z</dcterms:modified>
</cp:coreProperties>
</file>