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9.900,00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76127" y="3153581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798,00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798,00 €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59341" y="384140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293198" y="3203078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159,00 €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1.120,00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8606761" y="3810154"/>
            <a:ext cx="127498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159,00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1120,00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139878" y="518935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159,00€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1569584" y="4661513"/>
            <a:ext cx="755162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7059341" y="475384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163,00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8821783" y="4752002"/>
            <a:ext cx="1154574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163,00 €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hteck 41"/>
          <p:cNvSpPr/>
          <p:nvPr/>
        </p:nvSpPr>
        <p:spPr>
          <a:xfrm>
            <a:off x="10358963" y="4761287"/>
            <a:ext cx="887906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2598268" y="46120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38" grpId="0" animBg="1"/>
      <p:bldP spid="28" grpId="0" animBg="1"/>
      <p:bldP spid="33" grpId="0" animBg="1"/>
      <p:bldP spid="34" grpId="0" animBg="1"/>
      <p:bldP spid="40" grpId="0" animBg="1"/>
      <p:bldP spid="41" grpId="0" animBg="1"/>
      <p:bldP spid="42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0,00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H="1" flipV="1">
            <a:off x="5632079" y="4049095"/>
            <a:ext cx="900130" cy="184481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948,00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76196"/>
            <a:ext cx="5351487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100%                      =  1.120,00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72,00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100,00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330957" y="2905294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172,00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		= 0,00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100 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100,00 EUR</a:t>
            </a:r>
            <a:endParaRPr lang="de-DE" dirty="0"/>
          </a:p>
        </p:txBody>
      </p:sp>
      <p:sp>
        <p:nvSpPr>
          <p:cNvPr id="41" name="Gefaltete Ecke 40"/>
          <p:cNvSpPr/>
          <p:nvPr/>
        </p:nvSpPr>
        <p:spPr>
          <a:xfrm>
            <a:off x="7899077" y="5101797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Beklagten=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59€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6" name="Gefaltete Ecke 45"/>
          <p:cNvSpPr/>
          <p:nvPr/>
        </p:nvSpPr>
        <p:spPr>
          <a:xfrm>
            <a:off x="6023174" y="4981415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Bekl.=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159€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100€=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59€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40" name="Gerade Verbindung mit Pfeil 39"/>
          <p:cNvCxnSpPr/>
          <p:nvPr/>
        </p:nvCxnSpPr>
        <p:spPr>
          <a:xfrm flipH="1">
            <a:off x="5642149" y="1534493"/>
            <a:ext cx="2498966" cy="243829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Gefaltete Ecke 35"/>
          <p:cNvSpPr/>
          <p:nvPr/>
        </p:nvSpPr>
        <p:spPr>
          <a:xfrm>
            <a:off x="8008705" y="1207198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Bekl.=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159€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7" name="Rechteckige Legende 36"/>
          <p:cNvSpPr/>
          <p:nvPr/>
        </p:nvSpPr>
        <p:spPr>
          <a:xfrm>
            <a:off x="2824168" y="4989530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b="1" u="sng" dirty="0" smtClean="0">
                <a:solidFill>
                  <a:schemeClr val="tx1"/>
                </a:solidFill>
              </a:rPr>
              <a:t>Zweitschuldnerrechnung</a:t>
            </a:r>
            <a:r>
              <a:rPr lang="de-DE" sz="1600" dirty="0" smtClean="0">
                <a:solidFill>
                  <a:schemeClr val="tx1"/>
                </a:solidFill>
              </a:rPr>
              <a:t> </a:t>
            </a:r>
            <a:r>
              <a:rPr lang="de-DE" sz="1600" dirty="0" smtClean="0">
                <a:solidFill>
                  <a:schemeClr val="tx1"/>
                </a:solidFill>
              </a:rPr>
              <a:t> </a:t>
            </a:r>
            <a:r>
              <a:rPr lang="de-DE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 über 59 € </a:t>
            </a:r>
            <a:r>
              <a:rPr lang="de-DE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möglich !!</a:t>
            </a:r>
            <a:endParaRPr lang="de-DE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41" grpId="0" animBg="1"/>
      <p:bldP spid="46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4" y="3462956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1 GKG </a:t>
            </a:r>
            <a:r>
              <a:rPr lang="de-DE" dirty="0" smtClean="0"/>
              <a:t>der Kläger als Entscheidungsschuldner.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4244800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</a:t>
            </a:r>
            <a:r>
              <a:rPr lang="de-DE" dirty="0" smtClean="0"/>
              <a:t>Beklagten, </a:t>
            </a:r>
            <a:r>
              <a:rPr lang="de-DE" dirty="0"/>
              <a:t>als Antragsschuldner gem. § 22 I S.1 GKG, geleisteter </a:t>
            </a:r>
            <a:r>
              <a:rPr lang="de-DE" dirty="0" smtClean="0"/>
              <a:t>Vorschuss </a:t>
            </a:r>
            <a:r>
              <a:rPr lang="de-DE" dirty="0"/>
              <a:t>ist auf die zu </a:t>
            </a:r>
            <a:r>
              <a:rPr lang="de-DE" dirty="0" smtClean="0"/>
              <a:t>	Kosten des Klägers, </a:t>
            </a:r>
            <a:r>
              <a:rPr lang="de-DE" dirty="0"/>
              <a:t>im Rahmen der </a:t>
            </a:r>
            <a:r>
              <a:rPr lang="de-DE" dirty="0" err="1" smtClean="0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Kläger erfordert</a:t>
            </a:r>
            <a:r>
              <a:rPr lang="de-DE" dirty="0"/>
              <a:t>.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Breitbild</PresentationFormat>
  <Paragraphs>97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31</cp:revision>
  <dcterms:created xsi:type="dcterms:W3CDTF">2023-07-24T07:26:55Z</dcterms:created>
  <dcterms:modified xsi:type="dcterms:W3CDTF">2024-03-15T09:34:34Z</dcterms:modified>
</cp:coreProperties>
</file>