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06.02.2025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66730" y="1755457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a) In welchen Abschnitt befinden sich die Mitteilungen bei der elterlichen Sorge betreffend in der Vorschrift „Mitteilungen in Zivilsachen“ (</a:t>
            </a:r>
            <a:r>
              <a:rPr lang="de-DE" sz="2000" dirty="0" err="1"/>
              <a:t>MiZi</a:t>
            </a:r>
            <a:r>
              <a:rPr lang="de-DE" sz="2000" dirty="0"/>
              <a:t>)?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2220686" y="2979267"/>
            <a:ext cx="9504584" cy="12691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2. Teil/4. Abschnitt/XV – Mitteilungen in Kindschaftssachen, Abstammungssachen und Verfahren nach dem Transsexuellengesetz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983382" y="145128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D8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1569816" y="1191978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</a:t>
            </a:r>
            <a:r>
              <a:rPr lang="de-DE" sz="2000"/>
              <a:t>) </a:t>
            </a:r>
            <a:r>
              <a:rPr lang="de-DE" dirty="0"/>
              <a:t>Welche Mitteilungen müssen Sie hier veranlassen? (Mitteilungsgegenstand, -empfänger) Nennen Sie die entsprechende Vorschrift!</a:t>
            </a:r>
            <a:endParaRPr lang="de-DE" sz="2000" dirty="0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1690530" y="2627521"/>
            <a:ext cx="9504584" cy="41037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 dirty="0">
                <a:solidFill>
                  <a:schemeClr val="tx1"/>
                </a:solidFill>
              </a:rPr>
              <a:t>Mitteilungsgegenstand: </a:t>
            </a:r>
            <a:endParaRPr lang="de-DE" sz="2400" dirty="0">
              <a:solidFill>
                <a:schemeClr val="tx1"/>
              </a:solidFill>
            </a:endParaRP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a) Übertragung der elterlichen Sorge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b) Sorgerechtserklärung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  <a:p>
            <a:r>
              <a:rPr lang="de-DE" sz="2400" u="dotted" dirty="0">
                <a:solidFill>
                  <a:schemeClr val="tx1"/>
                </a:solidFill>
              </a:rPr>
              <a:t>Mitteilungsempfänger: </a:t>
            </a:r>
            <a:endParaRPr lang="de-DE" sz="2400" dirty="0">
              <a:solidFill>
                <a:schemeClr val="tx1"/>
              </a:solidFill>
            </a:endParaRP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a) Jugendamt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b)Jugendamt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  <a:p>
            <a:r>
              <a:rPr lang="de-DE" sz="2400" u="dotted" dirty="0">
                <a:solidFill>
                  <a:schemeClr val="tx1"/>
                </a:solidFill>
              </a:rPr>
              <a:t>Mitteilungsart: </a:t>
            </a:r>
            <a:endParaRPr lang="de-DE" sz="2400" dirty="0">
              <a:solidFill>
                <a:schemeClr val="tx1"/>
              </a:solidFill>
            </a:endParaRP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a)beglaubigte Teilabschrift der Entscheidung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  <a:p>
            <a:r>
              <a:rPr lang="de-DE" sz="2400" dirty="0">
                <a:solidFill>
                  <a:schemeClr val="tx1"/>
                </a:solidFill>
              </a:rPr>
              <a:t>b)beglaubigte Teilabschrift der Niederschrift des Erörterungstermins. (2. Teil/4. Abschnitt/XV/9 </a:t>
            </a:r>
            <a:r>
              <a:rPr lang="de-DE" sz="2400" dirty="0" err="1">
                <a:solidFill>
                  <a:schemeClr val="tx1"/>
                </a:solidFill>
              </a:rPr>
              <a:t>MiZi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983382" y="145128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0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2025-01-06T11:40:08Z</dcterms:created>
  <dcterms:modified xsi:type="dcterms:W3CDTF">2025-02-06T12:37:37Z</dcterms:modified>
</cp:coreProperties>
</file>