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 snapToGrid="0">
      <p:cViewPr varScale="1">
        <p:scale>
          <a:sx n="45" d="100"/>
          <a:sy n="45" d="100"/>
        </p:scale>
        <p:origin x="66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Zustellungen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Geschäftsgang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0063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Zustellung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Die grundlegenden gesetzlichen Vorgaben von Zustellungen für gerichtliche Verfahren liefert uns die Zivilprozessordnung (§§ 166 -195), in der zwischen der Zustellung von Amtswegen und der Zustellung auf Betreiben der Parteien unterschieden </a:t>
            </a:r>
            <a:r>
              <a:rPr lang="de-DE" dirty="0" smtClean="0"/>
              <a:t>wird</a:t>
            </a:r>
            <a:r>
              <a:rPr lang="de-DE" dirty="0"/>
              <a:t>.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437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</a:t>
            </a:r>
            <a:r>
              <a:rPr lang="de-DE" dirty="0" smtClean="0"/>
              <a:t>ustellung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Die Geschäftsstelle ist grundsätzlich für die Durchführung bzw. die Beauftragung der Zustellung zuständig. Hierbei kann es sich handeln um:</a:t>
            </a:r>
          </a:p>
          <a:p>
            <a:r>
              <a:rPr lang="de-DE" dirty="0" smtClean="0"/>
              <a:t>Eine Zustellung durch Aushändigung an der Amtsstelle </a:t>
            </a:r>
          </a:p>
          <a:p>
            <a:r>
              <a:rPr lang="de-DE" dirty="0" smtClean="0"/>
              <a:t>Die Vorbereitung für die Briefannahmestelle für eine Zustellung zur Post</a:t>
            </a:r>
          </a:p>
          <a:p>
            <a:r>
              <a:rPr lang="de-DE" dirty="0" smtClean="0"/>
              <a:t>Die Zustellung durch Einschreiben mit Rückschein ( bei Auslandszustellungen)</a:t>
            </a:r>
          </a:p>
          <a:p>
            <a:pPr marL="0" indent="0" algn="ctr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122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Zustellungen § 166 ff ZPO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Die Zustellung eines Schriftstückes dient dem Nachweis, dass ein Schriftsatz dem adressierten Empfänger zugegangen bzw. bekanntgegeben worden ist und setzt den Beginn einer Frist in Gang</a:t>
            </a:r>
          </a:p>
          <a:p>
            <a:r>
              <a:rPr lang="de-DE" dirty="0" smtClean="0"/>
              <a:t>Hierbei kann es sich u.a. um eine Entscheidung (Urteil/Beschluss) oder ein Schriftstück handeln.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629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Zustellung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2" y="2296223"/>
            <a:ext cx="8534400" cy="2191109"/>
          </a:xfrm>
        </p:spPr>
        <p:txBody>
          <a:bodyPr>
            <a:normAutofit fontScale="70000" lnSpcReduction="20000"/>
          </a:bodyPr>
          <a:lstStyle/>
          <a:p>
            <a:r>
              <a:rPr lang="de-DE" sz="2600" dirty="0"/>
              <a:t>Die Zustellung durch Beauftragung eines Postunternehmens oder einem Justizbediensteten, welche in Form einer vorbereiteten  Postzustellungsurkunde die </a:t>
            </a:r>
            <a:r>
              <a:rPr lang="de-DE" sz="2600" dirty="0" smtClean="0"/>
              <a:t>ordnungsgemäße Zustellung </a:t>
            </a:r>
            <a:r>
              <a:rPr lang="de-DE" sz="2600" dirty="0"/>
              <a:t>versichern</a:t>
            </a:r>
          </a:p>
          <a:p>
            <a:r>
              <a:rPr lang="de-DE" sz="2600" dirty="0"/>
              <a:t>Auf Betreiben der Parteien kann die Zustellung durch die Beauftragung eines Gerichtsvollziehers erfolgen, jedoch nur, wenn diese Art der Zustellung zugelassen oder vorgeschrieben ist.</a:t>
            </a:r>
          </a:p>
          <a:p>
            <a:r>
              <a:rPr lang="de-DE" sz="2400" dirty="0"/>
              <a:t>Von Amtswegen werden Dokumente zugestellt, wenn deren Zustellung vorgeschrieben  ist oder vom Gericht bestimmt wird.</a:t>
            </a:r>
          </a:p>
          <a:p>
            <a:endParaRPr lang="de-DE" sz="2400" dirty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543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Zustellung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Weiterhin können Fristen in Gang gesetzt werden durch:</a:t>
            </a:r>
          </a:p>
          <a:p>
            <a:r>
              <a:rPr lang="de-DE" dirty="0" smtClean="0"/>
              <a:t>Öffentliche Zustellung an einer Gerichtstafel oder einem elektronischen Informationssystem, wenn u.a. der Aufenthalt einer Person unbekannt ist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373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Arten der Zustellung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Zustellung von Amts wegen</a:t>
            </a:r>
          </a:p>
          <a:p>
            <a:r>
              <a:rPr lang="de-DE" dirty="0" smtClean="0"/>
              <a:t>A) Zustellungsurkunde (§ 182 ZPO)</a:t>
            </a:r>
          </a:p>
          <a:p>
            <a:r>
              <a:rPr lang="de-DE" dirty="0" smtClean="0"/>
              <a:t>B) Empfangsbekenntnis (§ 174 ZPO)</a:t>
            </a:r>
          </a:p>
          <a:p>
            <a:r>
              <a:rPr lang="de-DE" dirty="0" smtClean="0"/>
              <a:t>C) öffentliche Zustellung (§ 185 ZPO)</a:t>
            </a:r>
          </a:p>
          <a:p>
            <a:r>
              <a:rPr lang="de-DE" dirty="0" smtClean="0"/>
              <a:t>Zustellung im Parteibetrieb</a:t>
            </a:r>
          </a:p>
          <a:p>
            <a:r>
              <a:rPr lang="de-DE" dirty="0" smtClean="0"/>
              <a:t>§§ 192 ff ZPO von einer Partei betriebene Zustellung durch den Gerichtsvollzieher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789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Zustellungen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Zustelladressat ist die Person, an den die Zustellung gerichtet ist.</a:t>
            </a:r>
          </a:p>
          <a:p>
            <a:r>
              <a:rPr lang="de-DE" dirty="0" smtClean="0"/>
              <a:t>Zustellungsempfänger ist die Person, der das Schriftstück tatsächlich übergeben wurde.</a:t>
            </a:r>
          </a:p>
          <a:p>
            <a:r>
              <a:rPr lang="de-DE" dirty="0" err="1" smtClean="0"/>
              <a:t>UdG</a:t>
            </a:r>
            <a:r>
              <a:rPr lang="de-DE" dirty="0" smtClean="0"/>
              <a:t> überwacht die Zustellung</a:t>
            </a:r>
          </a:p>
          <a:p>
            <a:r>
              <a:rPr lang="de-DE" dirty="0" smtClean="0"/>
              <a:t>Bei nicht prozessfähigen Personen ist an deren </a:t>
            </a:r>
            <a:r>
              <a:rPr lang="de-DE" smtClean="0"/>
              <a:t>Vertreter zuzustellen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773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314</Words>
  <Application>Microsoft Office PowerPoint</Application>
  <PresentationFormat>Breitbild</PresentationFormat>
  <Paragraphs>32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Segment</vt:lpstr>
      <vt:lpstr>Zustellungen</vt:lpstr>
      <vt:lpstr>Zustellung</vt:lpstr>
      <vt:lpstr>Zustellung</vt:lpstr>
      <vt:lpstr>Zustellungen § 166 ff ZPO</vt:lpstr>
      <vt:lpstr>Zustellung</vt:lpstr>
      <vt:lpstr>Zustellung</vt:lpstr>
      <vt:lpstr>Arten der Zustellung</vt:lpstr>
      <vt:lpstr>Zustellungen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Zustellungen</dc:title>
  <dc:creator>Neuendorf-Schulz, Simone</dc:creator>
  <cp:lastModifiedBy>Neuendorf-Schulz, Simone</cp:lastModifiedBy>
  <cp:revision>1</cp:revision>
  <dcterms:created xsi:type="dcterms:W3CDTF">2024-10-04T07:03:40Z</dcterms:created>
  <dcterms:modified xsi:type="dcterms:W3CDTF">2024-10-04T07:07:42Z</dcterms:modified>
</cp:coreProperties>
</file>