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448" r:id="rId4"/>
    <p:sldId id="272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7342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2075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032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4962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8921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8115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Formatvorlagen des Textmasters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459084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3744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5368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83005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4404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206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9320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5033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6266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5361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97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317EEDE-9A0F-4F4C-9483-37B287FACD18}" type="datetimeFigureOut">
              <a:rPr lang="de-DE" smtClean="0"/>
              <a:t>20.04.2026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7E79344-8BBB-424A-A73A-F5C8373774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5287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de.wikipedia.org/wiki/Richterhamme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085975" y="2607154"/>
            <a:ext cx="760095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Begriffe / Gesetze ?</a:t>
            </a:r>
          </a:p>
        </p:txBody>
      </p:sp>
      <p:sp>
        <p:nvSpPr>
          <p:cNvPr id="4" name="Textfeld 3"/>
          <p:cNvSpPr txBox="1"/>
          <p:nvPr/>
        </p:nvSpPr>
        <p:spPr>
          <a:xfrm>
            <a:off x="1181100" y="476250"/>
            <a:ext cx="2600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5" name="Textfeld 4"/>
          <p:cNvSpPr txBox="1"/>
          <p:nvPr/>
        </p:nvSpPr>
        <p:spPr>
          <a:xfrm>
            <a:off x="8315325" y="628650"/>
            <a:ext cx="2076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6" name="Textfeld 5"/>
          <p:cNvSpPr txBox="1"/>
          <p:nvPr/>
        </p:nvSpPr>
        <p:spPr>
          <a:xfrm>
            <a:off x="1066800" y="4324350"/>
            <a:ext cx="23050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?</a:t>
            </a:r>
          </a:p>
        </p:txBody>
      </p:sp>
      <p:sp>
        <p:nvSpPr>
          <p:cNvPr id="7" name="Textfeld 6"/>
          <p:cNvSpPr txBox="1"/>
          <p:nvPr/>
        </p:nvSpPr>
        <p:spPr>
          <a:xfrm>
            <a:off x="7724775" y="4832181"/>
            <a:ext cx="19621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7574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02935" y="175491"/>
            <a:ext cx="8534400" cy="975712"/>
          </a:xfrm>
        </p:spPr>
        <p:txBody>
          <a:bodyPr/>
          <a:lstStyle/>
          <a:p>
            <a:r>
              <a:rPr lang="de-DE" dirty="0">
                <a:solidFill>
                  <a:schemeClr val="bg1"/>
                </a:solidFill>
              </a:rPr>
              <a:t>Vergleich der Begriffe  nach 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54253" y="1282844"/>
            <a:ext cx="4649787" cy="576262"/>
          </a:xfrm>
        </p:spPr>
        <p:txBody>
          <a:bodyPr/>
          <a:lstStyle/>
          <a:p>
            <a:pPr algn="ctr"/>
            <a:r>
              <a:rPr lang="de-DE" dirty="0"/>
              <a:t>ZPO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0320" y="2303726"/>
            <a:ext cx="4937655" cy="3030538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Prozess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Urteil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Parteien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Kläger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Beklagter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Prozesskostenhilfe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096000" y="1282844"/>
            <a:ext cx="4665134" cy="576262"/>
          </a:xfrm>
        </p:spPr>
        <p:txBody>
          <a:bodyPr/>
          <a:lstStyle/>
          <a:p>
            <a:pPr algn="ctr"/>
            <a:r>
              <a:rPr lang="de-DE" dirty="0" err="1"/>
              <a:t>FamFG</a:t>
            </a:r>
            <a:endParaRPr lang="de-DE" dirty="0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908147" y="2303726"/>
            <a:ext cx="4929188" cy="3030538"/>
          </a:xfrm>
        </p:spPr>
        <p:txBody>
          <a:bodyPr/>
          <a:lstStyle/>
          <a:p>
            <a:pPr algn="ctr"/>
            <a:r>
              <a:rPr lang="de-DE" dirty="0">
                <a:solidFill>
                  <a:schemeClr val="bg1"/>
                </a:solidFill>
              </a:rPr>
              <a:t>Verfahren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Beschluss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Beteiligte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Antragsteller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Antragsgegner</a:t>
            </a:r>
          </a:p>
          <a:p>
            <a:pPr algn="ctr"/>
            <a:r>
              <a:rPr lang="de-DE" dirty="0">
                <a:solidFill>
                  <a:schemeClr val="bg1"/>
                </a:solidFill>
              </a:rPr>
              <a:t>Verfahrenskostenhilfe</a:t>
            </a:r>
          </a:p>
        </p:txBody>
      </p:sp>
    </p:spTree>
    <p:extLst>
      <p:ext uri="{BB962C8B-B14F-4D97-AF65-F5344CB8AC3E}">
        <p14:creationId xmlns:p14="http://schemas.microsoft.com/office/powerpoint/2010/main" val="1758595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7822DCD-05FC-4110-B1B8-2C35EE79DC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8641"/>
            <a:ext cx="10515600" cy="1635637"/>
          </a:xfrm>
        </p:spPr>
        <p:txBody>
          <a:bodyPr>
            <a:normAutofit/>
          </a:bodyPr>
          <a:lstStyle/>
          <a:p>
            <a:endParaRPr lang="de-DE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de-DE" b="1" dirty="0">
                <a:solidFill>
                  <a:schemeClr val="bg1"/>
                </a:solidFill>
              </a:rPr>
              <a:t>Die Betreuung entspricht von ihrer Bedeutung und von ihrer Wirkung einer Vollmacht, die durch einen Richterspruch </a:t>
            </a:r>
            <a:r>
              <a:rPr lang="de-DE" b="1" i="1" dirty="0">
                <a:solidFill>
                  <a:schemeClr val="bg1"/>
                </a:solidFill>
              </a:rPr>
              <a:t>(einem Beschluss) </a:t>
            </a:r>
            <a:r>
              <a:rPr lang="de-DE" b="1" dirty="0">
                <a:solidFill>
                  <a:schemeClr val="bg1"/>
                </a:solidFill>
              </a:rPr>
              <a:t>entsteht.</a:t>
            </a:r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5A1EAC27-E844-44C5-A712-59954B8A22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496128" y="1489006"/>
            <a:ext cx="2857171" cy="238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211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35710" y="406401"/>
            <a:ext cx="948516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4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Entscheidungen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Im </a:t>
            </a:r>
            <a:r>
              <a:rPr kumimoji="0" lang="de-DE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FamFG</a:t>
            </a: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 durch Beschluss (§ 38 </a:t>
            </a:r>
            <a:r>
              <a:rPr kumimoji="0" lang="de-DE" sz="3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FamFG</a:t>
            </a: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)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Keine Urteile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Aufbau des Beschlusses ähnlich Urteil</a:t>
            </a:r>
          </a:p>
          <a:p>
            <a:pPr marL="342900" marR="0" lvl="0" indent="-34290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+mn-ea"/>
                <a:cs typeface="+mn-cs"/>
              </a:rPr>
              <a:t>ABER: nicht „im Namen des Volkes“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Narrow" panose="020B0606020202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8798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Breitbild</PresentationFormat>
  <Paragraphs>29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Arial Narrow</vt:lpstr>
      <vt:lpstr>Century Gothic</vt:lpstr>
      <vt:lpstr>Wingdings 3</vt:lpstr>
      <vt:lpstr>Segment</vt:lpstr>
      <vt:lpstr>PowerPoint-Präsentation</vt:lpstr>
      <vt:lpstr>Vergleich der Begriffe  nach 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Simmerl-Hübner, Susanne</dc:creator>
  <cp:lastModifiedBy>Simmerl-Hübner, Susanne</cp:lastModifiedBy>
  <cp:revision>1</cp:revision>
  <dcterms:created xsi:type="dcterms:W3CDTF">2026-04-20T19:04:39Z</dcterms:created>
  <dcterms:modified xsi:type="dcterms:W3CDTF">2026-04-20T19:06:04Z</dcterms:modified>
</cp:coreProperties>
</file>