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D22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466730" y="1755457"/>
            <a:ext cx="7911548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a) In welchen Abschnitt befinden sich die Vormundschaft und Pflegschaft in der Vorschrift „Mitteilungen in Zivilsachen“ (</a:t>
            </a:r>
            <a:r>
              <a:rPr lang="de-DE" sz="2000" dirty="0" err="1"/>
              <a:t>MiZi</a:t>
            </a:r>
            <a:r>
              <a:rPr lang="de-DE" sz="2000" dirty="0"/>
              <a:t>)?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2220686" y="2979267"/>
            <a:ext cx="9504584" cy="126919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2. Teil/4. Abschnitt/XV – Mitteilungen in Kindschaftssachen, Abstammungssachen und Verfahren nach dem Transsexuellengesetz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7" name="Gefaltete Ecke 4">
            <a:extLst>
              <a:ext uri="{FF2B5EF4-FFF2-40B4-BE49-F238E27FC236}">
                <a16:creationId xmlns:a16="http://schemas.microsoft.com/office/drawing/2014/main" id="{1D1ED5EF-07A7-4DA4-B358-4BEC60D53AC6}"/>
              </a:ext>
            </a:extLst>
          </p:cNvPr>
          <p:cNvSpPr/>
          <p:nvPr/>
        </p:nvSpPr>
        <p:spPr>
          <a:xfrm>
            <a:off x="983382" y="145128"/>
            <a:ext cx="1483428" cy="132348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MiZi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67BD238-D16F-4571-90C2-927F77ED5E76}"/>
              </a:ext>
            </a:extLst>
          </p:cNvPr>
          <p:cNvSpPr/>
          <p:nvPr/>
        </p:nvSpPr>
        <p:spPr>
          <a:xfrm>
            <a:off x="4267200" y="629149"/>
            <a:ext cx="5216840" cy="65525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/>
              <a:t>Vormundschaft/Pflegschaft</a:t>
            </a: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D22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1894094" y="883922"/>
            <a:ext cx="7911548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b) Welche Mitteilungen müssen Sie in Verfahren der Vormundschaft und Pflegschaft veranlassen? (Mitteilungsgegenstand, -empfänger, -art) Nennen Sie die entsprechende Vorschrift!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1690530" y="2282413"/>
            <a:ext cx="9504584" cy="44488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dotted" dirty="0">
                <a:solidFill>
                  <a:schemeClr val="tx1"/>
                </a:solidFill>
              </a:rPr>
              <a:t>Mitteilungsgegenstand: </a:t>
            </a:r>
            <a:endParaRPr lang="de-DE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Anordnung oder Beendigung einer Vormundschaft oder Pflegschaft / Wechsel in der Person des Vormunds oder Pflegers (2. Teil/4. Abschnitt/XV/1 </a:t>
            </a:r>
            <a:r>
              <a:rPr lang="de-DE" dirty="0" err="1">
                <a:solidFill>
                  <a:schemeClr val="tx1"/>
                </a:solidFill>
              </a:rPr>
              <a:t>MiZi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Anordnung oder Beendigung einer Vormundschaft / Name und Anschrift sowie Wechsel des Vormunds (2. Teil/4. Abschnitt/XV/2 </a:t>
            </a:r>
            <a:r>
              <a:rPr lang="de-DE" dirty="0" err="1">
                <a:solidFill>
                  <a:schemeClr val="tx1"/>
                </a:solidFill>
              </a:rPr>
              <a:t>MiZi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Anordnung oder Aufhebung einer Vormundschaft oder Pflegschaft / Wechsel in der Person des Vormunds oder Pflegers (2. Teil/4. Abschnitt/XV/3 </a:t>
            </a:r>
            <a:r>
              <a:rPr lang="de-DE" dirty="0" err="1">
                <a:solidFill>
                  <a:schemeClr val="tx1"/>
                </a:solidFill>
              </a:rPr>
              <a:t>MiZi</a:t>
            </a:r>
            <a:r>
              <a:rPr lang="de-DE" dirty="0">
                <a:solidFill>
                  <a:schemeClr val="tx1"/>
                </a:solidFill>
              </a:rPr>
              <a:t>)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 err="1">
                <a:solidFill>
                  <a:schemeClr val="tx1"/>
                </a:solidFill>
              </a:rPr>
              <a:t>MiZi</a:t>
            </a:r>
            <a:r>
              <a:rPr lang="de-DE" dirty="0">
                <a:solidFill>
                  <a:schemeClr val="tx1"/>
                </a:solidFill>
              </a:rPr>
              <a:t> ist vom Richter zu veranlassen </a:t>
            </a:r>
          </a:p>
          <a:p>
            <a:r>
              <a:rPr lang="de-DE" u="dotted" dirty="0">
                <a:solidFill>
                  <a:schemeClr val="tx1"/>
                </a:solidFill>
              </a:rPr>
              <a:t>Mitteilungsempfänger: </a:t>
            </a:r>
            <a:endParaRPr lang="de-DE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JA (2. Teil/4. Abschnitt/XV/1 </a:t>
            </a:r>
            <a:r>
              <a:rPr lang="de-DE" dirty="0" err="1">
                <a:solidFill>
                  <a:schemeClr val="tx1"/>
                </a:solidFill>
              </a:rPr>
              <a:t>MiZi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Meldebehörde (= Landesamt für Bürger- und Ordnungsangelegenheiten – Bezirk, in dem der Mündel wohnt; 2. Teil/4. Abschnitt/XV/2 </a:t>
            </a:r>
            <a:r>
              <a:rPr lang="de-DE" dirty="0" err="1">
                <a:solidFill>
                  <a:schemeClr val="tx1"/>
                </a:solidFill>
              </a:rPr>
              <a:t>MiZi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das für Unterbringungsmaßnahmen zuständige Gericht (2. Teil/4. Abschnitt/XV/3 </a:t>
            </a:r>
            <a:r>
              <a:rPr lang="de-DE" dirty="0" err="1">
                <a:solidFill>
                  <a:schemeClr val="tx1"/>
                </a:solidFill>
              </a:rPr>
              <a:t>MiZi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r>
              <a:rPr lang="de-DE" u="dotted" dirty="0">
                <a:solidFill>
                  <a:schemeClr val="tx1"/>
                </a:solidFill>
              </a:rPr>
              <a:t>Mitteilungsart: 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beglaubigte Teilabschrift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7" name="Gefaltete Ecke 4">
            <a:extLst>
              <a:ext uri="{FF2B5EF4-FFF2-40B4-BE49-F238E27FC236}">
                <a16:creationId xmlns:a16="http://schemas.microsoft.com/office/drawing/2014/main" id="{1D1ED5EF-07A7-4DA4-B358-4BEC60D53AC6}"/>
              </a:ext>
            </a:extLst>
          </p:cNvPr>
          <p:cNvSpPr/>
          <p:nvPr/>
        </p:nvSpPr>
        <p:spPr>
          <a:xfrm>
            <a:off x="207102" y="234890"/>
            <a:ext cx="1483428" cy="132348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MiZi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1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Breitbild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15</cp:revision>
  <dcterms:created xsi:type="dcterms:W3CDTF">2025-01-06T11:40:08Z</dcterms:created>
  <dcterms:modified xsi:type="dcterms:W3CDTF">2025-02-26T14:15:29Z</dcterms:modified>
</cp:coreProperties>
</file>