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nva Sans" panose="020B0503030501040103" pitchFamily="34" charset="0"/>
      <p:regular r:id="rId5"/>
    </p:embeddedFont>
    <p:embeddedFont>
      <p:font typeface="Canva Sans Bold" panose="020B0803030501040103" pitchFamily="34" charset="0"/>
      <p:regular r:id="rId6"/>
      <p:bold r:id="rId7"/>
    </p:embeddedFont>
    <p:embeddedFont>
      <p:font typeface="Pompiere" panose="02000000000000000000" pitchFamily="2" charset="7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576B9-3887-5E4C-8D52-CC265454AEE1}" v="14" dt="2025-01-05T14:22:33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C07576B9-3887-5E4C-8D52-CC265454AEE1}"/>
    <pc:docChg chg="undo custSel modSld">
      <pc:chgData name="Katja Dittrich" userId="7fd2e0e7fd3099c6" providerId="LiveId" clId="{C07576B9-3887-5E4C-8D52-CC265454AEE1}" dt="2025-01-05T14:22:33.807" v="27"/>
      <pc:docMkLst>
        <pc:docMk/>
      </pc:docMkLst>
      <pc:sldChg chg="modSp mod modAnim">
        <pc:chgData name="Katja Dittrich" userId="7fd2e0e7fd3099c6" providerId="LiveId" clId="{C07576B9-3887-5E4C-8D52-CC265454AEE1}" dt="2025-01-05T14:22:27.867" v="25"/>
        <pc:sldMkLst>
          <pc:docMk/>
          <pc:sldMk cId="0" sldId="257"/>
        </pc:sldMkLst>
        <pc:spChg chg="mod">
          <ac:chgData name="Katja Dittrich" userId="7fd2e0e7fd3099c6" providerId="LiveId" clId="{C07576B9-3887-5E4C-8D52-CC265454AEE1}" dt="2025-01-05T14:22:17.798" v="21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tja Dittrich" userId="7fd2e0e7fd3099c6" providerId="LiveId" clId="{C07576B9-3887-5E4C-8D52-CC265454AEE1}" dt="2025-01-05T14:20:58.109" v="3" actId="1410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Katja Dittrich" userId="7fd2e0e7fd3099c6" providerId="LiveId" clId="{C07576B9-3887-5E4C-8D52-CC265454AEE1}" dt="2025-01-05T14:21:28.863" v="8" actId="255"/>
          <ac:spMkLst>
            <pc:docMk/>
            <pc:sldMk cId="0" sldId="257"/>
            <ac:spMk id="13" creationId="{00000000-0000-0000-0000-000000000000}"/>
          </ac:spMkLst>
        </pc:spChg>
        <pc:spChg chg="mod">
          <ac:chgData name="Katja Dittrich" userId="7fd2e0e7fd3099c6" providerId="LiveId" clId="{C07576B9-3887-5E4C-8D52-CC265454AEE1}" dt="2025-01-05T14:20:55.228" v="1" actId="14100"/>
          <ac:spMkLst>
            <pc:docMk/>
            <pc:sldMk cId="0" sldId="257"/>
            <ac:spMk id="18" creationId="{00000000-0000-0000-0000-000000000000}"/>
          </ac:spMkLst>
        </pc:spChg>
        <pc:spChg chg="mod">
          <ac:chgData name="Katja Dittrich" userId="7fd2e0e7fd3099c6" providerId="LiveId" clId="{C07576B9-3887-5E4C-8D52-CC265454AEE1}" dt="2025-01-05T14:22:15.549" v="20" actId="20577"/>
          <ac:spMkLst>
            <pc:docMk/>
            <pc:sldMk cId="0" sldId="257"/>
            <ac:spMk id="21" creationId="{00000000-0000-0000-0000-000000000000}"/>
          </ac:spMkLst>
        </pc:spChg>
        <pc:spChg chg="mod">
          <ac:chgData name="Katja Dittrich" userId="7fd2e0e7fd3099c6" providerId="LiveId" clId="{C07576B9-3887-5E4C-8D52-CC265454AEE1}" dt="2025-01-05T14:21:03.784" v="4" actId="14100"/>
          <ac:spMkLst>
            <pc:docMk/>
            <pc:sldMk cId="0" sldId="257"/>
            <ac:spMk id="22" creationId="{00000000-0000-0000-0000-000000000000}"/>
          </ac:spMkLst>
        </pc:spChg>
      </pc:sldChg>
      <pc:sldChg chg="modSp mod modAnim">
        <pc:chgData name="Katja Dittrich" userId="7fd2e0e7fd3099c6" providerId="LiveId" clId="{C07576B9-3887-5E4C-8D52-CC265454AEE1}" dt="2025-01-05T14:22:33.807" v="27"/>
        <pc:sldMkLst>
          <pc:docMk/>
          <pc:sldMk cId="0" sldId="258"/>
        </pc:sldMkLst>
        <pc:spChg chg="mod">
          <ac:chgData name="Katja Dittrich" userId="7fd2e0e7fd3099c6" providerId="LiveId" clId="{C07576B9-3887-5E4C-8D52-CC265454AEE1}" dt="2025-01-05T14:21:09.274" v="5" actId="14100"/>
          <ac:spMkLst>
            <pc:docMk/>
            <pc:sldMk cId="0" sldId="258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096232" y="1174639"/>
            <a:ext cx="243814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36916" y="4668837"/>
            <a:ext cx="501416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16935" y="7604126"/>
            <a:ext cx="127167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B10)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9094" y="1170090"/>
            <a:ext cx="50141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699" y="2883532"/>
            <a:ext cx="1929705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Ehesache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07055" y="3062920"/>
            <a:ext cx="16579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+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81415" y="2883532"/>
            <a:ext cx="767566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Folgesachen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137 II + III FamFG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66626" y="2883532"/>
            <a:ext cx="3211373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= Verbund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6365" y="4028676"/>
            <a:ext cx="192970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zusammen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85165" y="3825477"/>
            <a:ext cx="646092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verhandeln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entscheiden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72411" y="4000102"/>
            <a:ext cx="41411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12845" y="3825477"/>
            <a:ext cx="69919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137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62311" y="4019152"/>
            <a:ext cx="1768946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 FamFG)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2324" y="4984351"/>
            <a:ext cx="206052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Folgesachen sind: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85165" y="4784326"/>
            <a:ext cx="229225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VA-Sachen,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85164" y="5733651"/>
            <a:ext cx="3572835" cy="842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13867" y="4784326"/>
            <a:ext cx="1010306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92273" y="5733651"/>
            <a:ext cx="716220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Ehewohnungs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Haushaltssachen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54478" y="5733651"/>
            <a:ext cx="384467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Güterrechtssachen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85165" y="6682977"/>
            <a:ext cx="11672116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Kindschaftssachen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Übertragung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Entziehung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Sorge,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Umgangsrecht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Herausgabe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gemeinschaftlichen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20" grpId="0"/>
      <p:bldP spid="21" grpId="0"/>
      <p:bldP spid="22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913116"/>
            <a:ext cx="14255359" cy="1463273"/>
            <a:chOff x="0" y="0"/>
            <a:chExt cx="2208528" cy="226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26699"/>
            </a:xfrm>
            <a:custGeom>
              <a:avLst/>
              <a:gdLst/>
              <a:ahLst/>
              <a:cxnLst/>
              <a:rect l="l" t="t" r="r" b="b"/>
              <a:pathLst>
                <a:path w="2208528" h="226699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14208"/>
                  </a:lnTo>
                  <a:cubicBezTo>
                    <a:pt x="2208528" y="221107"/>
                    <a:pt x="2202936" y="226699"/>
                    <a:pt x="2196037" y="226699"/>
                  </a:cubicBezTo>
                  <a:lnTo>
                    <a:pt x="12491" y="226699"/>
                  </a:lnTo>
                  <a:cubicBezTo>
                    <a:pt x="5592" y="226699"/>
                    <a:pt x="0" y="221107"/>
                    <a:pt x="0" y="214208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75142" b="-27514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16935" y="7604126"/>
            <a:ext cx="127167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B10)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9094" y="1170090"/>
            <a:ext cx="50141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Füllen Sie den Lückentext!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3427551"/>
            <a:ext cx="14765368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Folgesache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spätestens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mündlichen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Verhandlung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Rechtszug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Scheidungssache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anhängig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137 I 1 FamFG).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2750" y="6826251"/>
            <a:ext cx="8915249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Frist gilt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Kindschaftssachen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Macintosh PowerPoint</Application>
  <PresentationFormat>Benutzerdefiniert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B10</dc:title>
  <cp:lastModifiedBy>Katja Dittrich</cp:lastModifiedBy>
  <cp:revision>1</cp:revision>
  <dcterms:created xsi:type="dcterms:W3CDTF">2006-08-16T00:00:00Z</dcterms:created>
  <dcterms:modified xsi:type="dcterms:W3CDTF">2025-01-05T14:22:34Z</dcterms:modified>
  <dc:identifier>DAGbVkUG3FE</dc:identifier>
</cp:coreProperties>
</file>