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4702-4A86-4F3D-BFDF-3625F58A89C9}" type="datetimeFigureOut">
              <a:rPr lang="de-DE" smtClean="0"/>
              <a:t>21.09.2023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16AC-EE83-454C-BE9B-AAAC2DCF1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379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4702-4A86-4F3D-BFDF-3625F58A89C9}" type="datetimeFigureOut">
              <a:rPr lang="de-DE" smtClean="0"/>
              <a:t>21.09.2023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16AC-EE83-454C-BE9B-AAAC2DCF1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28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4702-4A86-4F3D-BFDF-3625F58A89C9}" type="datetimeFigureOut">
              <a:rPr lang="de-DE" smtClean="0"/>
              <a:t>21.09.2023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16AC-EE83-454C-BE9B-AAAC2DCF1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751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4702-4A86-4F3D-BFDF-3625F58A89C9}" type="datetimeFigureOut">
              <a:rPr lang="de-DE" smtClean="0"/>
              <a:t>21.09.2023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16AC-EE83-454C-BE9B-AAAC2DCF1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9722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4702-4A86-4F3D-BFDF-3625F58A89C9}" type="datetimeFigureOut">
              <a:rPr lang="de-DE" smtClean="0"/>
              <a:t>21.09.2023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16AC-EE83-454C-BE9B-AAAC2DCF1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636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4702-4A86-4F3D-BFDF-3625F58A89C9}" type="datetimeFigureOut">
              <a:rPr lang="de-DE" smtClean="0"/>
              <a:t>21.09.2023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16AC-EE83-454C-BE9B-AAAC2DCF1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26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4702-4A86-4F3D-BFDF-3625F58A89C9}" type="datetimeFigureOut">
              <a:rPr lang="de-DE" smtClean="0"/>
              <a:t>21.09.2023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16AC-EE83-454C-BE9B-AAAC2DCF1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005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4702-4A86-4F3D-BFDF-3625F58A89C9}" type="datetimeFigureOut">
              <a:rPr lang="de-DE" smtClean="0"/>
              <a:t>21.09.2023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16AC-EE83-454C-BE9B-AAAC2DCF1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95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4702-4A86-4F3D-BFDF-3625F58A89C9}" type="datetimeFigureOut">
              <a:rPr lang="de-DE" smtClean="0"/>
              <a:t>21.09.2023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16AC-EE83-454C-BE9B-AAAC2DCF1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045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4702-4A86-4F3D-BFDF-3625F58A89C9}" type="datetimeFigureOut">
              <a:rPr lang="de-DE" smtClean="0"/>
              <a:t>21.09.2023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16AC-EE83-454C-BE9B-AAAC2DCF1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537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4702-4A86-4F3D-BFDF-3625F58A89C9}" type="datetimeFigureOut">
              <a:rPr lang="de-DE" smtClean="0"/>
              <a:t>21.09.2023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16AC-EE83-454C-BE9B-AAAC2DCF1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739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94702-4A86-4F3D-BFDF-3625F58A89C9}" type="datetimeFigureOut">
              <a:rPr lang="de-DE" smtClean="0"/>
              <a:t>21.09.2023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116AC-EE83-454C-BE9B-AAAC2DCF1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64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6561222"/>
            <a:ext cx="914400" cy="2967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>
                    <a:lumMod val="50000"/>
                  </a:schemeClr>
                </a:solidFill>
              </a:rPr>
              <a:t>134</a:t>
            </a:r>
            <a:endParaRPr lang="de-DE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Gefaltete Ecke 10"/>
          <p:cNvSpPr/>
          <p:nvPr/>
        </p:nvSpPr>
        <p:spPr>
          <a:xfrm rot="21228410">
            <a:off x="1175390" y="593606"/>
            <a:ext cx="1396960" cy="136072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Ü003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348317"/>
              </p:ext>
            </p:extLst>
          </p:nvPr>
        </p:nvGraphicFramePr>
        <p:xfrm>
          <a:off x="3771900" y="152400"/>
          <a:ext cx="5203825" cy="800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kument" r:id="rId3" imgW="5746651" imgH="8899331" progId="Word.Document.12">
                  <p:embed/>
                </p:oleObj>
              </mc:Choice>
              <mc:Fallback>
                <p:oleObj name="Dokument" r:id="rId3" imgW="5746651" imgH="889933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71900" y="152400"/>
                        <a:ext cx="5203825" cy="800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hteck 15"/>
          <p:cNvSpPr/>
          <p:nvPr/>
        </p:nvSpPr>
        <p:spPr>
          <a:xfrm>
            <a:off x="4496753" y="1168718"/>
            <a:ext cx="387667" cy="2105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IV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474840" y="1725928"/>
            <a:ext cx="387667" cy="2105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VI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4474841" y="2294671"/>
            <a:ext cx="387667" cy="2105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VI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4475796" y="2876423"/>
            <a:ext cx="561023" cy="2105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XVII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4474841" y="3429000"/>
            <a:ext cx="500063" cy="2105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4474843" y="4017745"/>
            <a:ext cx="387667" cy="2105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4" name="Rechteck 23"/>
          <p:cNvSpPr/>
          <p:nvPr/>
        </p:nvSpPr>
        <p:spPr>
          <a:xfrm>
            <a:off x="4474842" y="4570119"/>
            <a:ext cx="387667" cy="2105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5" name="Rechteck 24"/>
          <p:cNvSpPr/>
          <p:nvPr/>
        </p:nvSpPr>
        <p:spPr>
          <a:xfrm>
            <a:off x="4474841" y="5151871"/>
            <a:ext cx="387667" cy="2105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O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4474842" y="5716477"/>
            <a:ext cx="387667" cy="2105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U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4477227" y="6281083"/>
            <a:ext cx="387667" cy="2105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F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808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MV Boli</vt:lpstr>
      <vt:lpstr>Office</vt:lpstr>
      <vt:lpstr>Dokument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5</cp:revision>
  <dcterms:created xsi:type="dcterms:W3CDTF">2023-08-08T14:45:28Z</dcterms:created>
  <dcterms:modified xsi:type="dcterms:W3CDTF">2023-09-21T10:51:04Z</dcterms:modified>
</cp:coreProperties>
</file>