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" panose="020B0503030501040103" pitchFamily="3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86B8ED-9F03-2E46-A2AF-24BDC2EF97CF}" v="27" dt="2025-02-20T08:42:36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ED86B8ED-9F03-2E46-A2AF-24BDC2EF97CF}"/>
    <pc:docChg chg="modSld">
      <pc:chgData name="Katja Dittrich" userId="7fd2e0e7fd3099c6" providerId="LiveId" clId="{ED86B8ED-9F03-2E46-A2AF-24BDC2EF97CF}" dt="2025-02-20T08:42:36.239" v="28"/>
      <pc:docMkLst>
        <pc:docMk/>
      </pc:docMkLst>
      <pc:sldChg chg="modSp mod modAnim">
        <pc:chgData name="Katja Dittrich" userId="7fd2e0e7fd3099c6" providerId="LiveId" clId="{ED86B8ED-9F03-2E46-A2AF-24BDC2EF97CF}" dt="2025-02-20T08:40:57.570" v="4"/>
        <pc:sldMkLst>
          <pc:docMk/>
          <pc:sldMk cId="0" sldId="256"/>
        </pc:sldMkLst>
        <pc:spChg chg="mod">
          <ac:chgData name="Katja Dittrich" userId="7fd2e0e7fd3099c6" providerId="LiveId" clId="{ED86B8ED-9F03-2E46-A2AF-24BDC2EF97CF}" dt="2025-02-20T08:40:46.137" v="0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Katja Dittrich" userId="7fd2e0e7fd3099c6" providerId="LiveId" clId="{ED86B8ED-9F03-2E46-A2AF-24BDC2EF97CF}" dt="2025-02-20T08:40:55.077" v="3" actId="14100"/>
          <ac:spMkLst>
            <pc:docMk/>
            <pc:sldMk cId="0" sldId="256"/>
            <ac:spMk id="8" creationId="{00000000-0000-0000-0000-000000000000}"/>
          </ac:spMkLst>
        </pc:spChg>
      </pc:sldChg>
      <pc:sldChg chg="modAnim">
        <pc:chgData name="Katja Dittrich" userId="7fd2e0e7fd3099c6" providerId="LiveId" clId="{ED86B8ED-9F03-2E46-A2AF-24BDC2EF97CF}" dt="2025-02-20T08:41:31.609" v="7"/>
        <pc:sldMkLst>
          <pc:docMk/>
          <pc:sldMk cId="0" sldId="257"/>
        </pc:sldMkLst>
      </pc:sldChg>
      <pc:sldChg chg="modAnim">
        <pc:chgData name="Katja Dittrich" userId="7fd2e0e7fd3099c6" providerId="LiveId" clId="{ED86B8ED-9F03-2E46-A2AF-24BDC2EF97CF}" dt="2025-02-20T08:41:40.122" v="10"/>
        <pc:sldMkLst>
          <pc:docMk/>
          <pc:sldMk cId="0" sldId="258"/>
        </pc:sldMkLst>
      </pc:sldChg>
      <pc:sldChg chg="modAnim">
        <pc:chgData name="Katja Dittrich" userId="7fd2e0e7fd3099c6" providerId="LiveId" clId="{ED86B8ED-9F03-2E46-A2AF-24BDC2EF97CF}" dt="2025-02-20T08:41:48.163" v="13"/>
        <pc:sldMkLst>
          <pc:docMk/>
          <pc:sldMk cId="0" sldId="259"/>
        </pc:sldMkLst>
      </pc:sldChg>
      <pc:sldChg chg="modAnim">
        <pc:chgData name="Katja Dittrich" userId="7fd2e0e7fd3099c6" providerId="LiveId" clId="{ED86B8ED-9F03-2E46-A2AF-24BDC2EF97CF}" dt="2025-02-20T08:41:56.039" v="16"/>
        <pc:sldMkLst>
          <pc:docMk/>
          <pc:sldMk cId="0" sldId="260"/>
        </pc:sldMkLst>
      </pc:sldChg>
      <pc:sldChg chg="modAnim">
        <pc:chgData name="Katja Dittrich" userId="7fd2e0e7fd3099c6" providerId="LiveId" clId="{ED86B8ED-9F03-2E46-A2AF-24BDC2EF97CF}" dt="2025-02-20T08:42:13.514" v="19"/>
        <pc:sldMkLst>
          <pc:docMk/>
          <pc:sldMk cId="0" sldId="261"/>
        </pc:sldMkLst>
      </pc:sldChg>
      <pc:sldChg chg="modAnim">
        <pc:chgData name="Katja Dittrich" userId="7fd2e0e7fd3099c6" providerId="LiveId" clId="{ED86B8ED-9F03-2E46-A2AF-24BDC2EF97CF}" dt="2025-02-20T08:42:20.491" v="22"/>
        <pc:sldMkLst>
          <pc:docMk/>
          <pc:sldMk cId="0" sldId="262"/>
        </pc:sldMkLst>
      </pc:sldChg>
      <pc:sldChg chg="modAnim">
        <pc:chgData name="Katja Dittrich" userId="7fd2e0e7fd3099c6" providerId="LiveId" clId="{ED86B8ED-9F03-2E46-A2AF-24BDC2EF97CF}" dt="2025-02-20T08:42:27.653" v="25"/>
        <pc:sldMkLst>
          <pc:docMk/>
          <pc:sldMk cId="0" sldId="263"/>
        </pc:sldMkLst>
      </pc:sldChg>
      <pc:sldChg chg="modAnim">
        <pc:chgData name="Katja Dittrich" userId="7fd2e0e7fd3099c6" providerId="LiveId" clId="{ED86B8ED-9F03-2E46-A2AF-24BDC2EF97CF}" dt="2025-02-20T08:42:36.239" v="28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04800" y="342900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04316" y="865945"/>
            <a:ext cx="133178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A21a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191607" cy="1147853"/>
            <a:chOff x="0" y="0"/>
            <a:chExt cx="2353577" cy="177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577" cy="177833"/>
            </a:xfrm>
            <a:custGeom>
              <a:avLst/>
              <a:gdLst/>
              <a:ahLst/>
              <a:cxnLst/>
              <a:rect l="l" t="t" r="r" b="b"/>
              <a:pathLst>
                <a:path w="2353577" h="177833">
                  <a:moveTo>
                    <a:pt x="11721" y="0"/>
                  </a:moveTo>
                  <a:lnTo>
                    <a:pt x="2341856" y="0"/>
                  </a:lnTo>
                  <a:cubicBezTo>
                    <a:pt x="2344965" y="0"/>
                    <a:pt x="2347946" y="1235"/>
                    <a:pt x="2350144" y="3433"/>
                  </a:cubicBezTo>
                  <a:cubicBezTo>
                    <a:pt x="2352343" y="5631"/>
                    <a:pt x="2353577" y="8613"/>
                    <a:pt x="2353577" y="11721"/>
                  </a:cubicBezTo>
                  <a:lnTo>
                    <a:pt x="2353577" y="166111"/>
                  </a:lnTo>
                  <a:cubicBezTo>
                    <a:pt x="2353577" y="169220"/>
                    <a:pt x="2352343" y="172201"/>
                    <a:pt x="2350144" y="174399"/>
                  </a:cubicBezTo>
                  <a:cubicBezTo>
                    <a:pt x="2347946" y="176598"/>
                    <a:pt x="2344965" y="177833"/>
                    <a:pt x="2341856" y="177833"/>
                  </a:cubicBezTo>
                  <a:lnTo>
                    <a:pt x="11721" y="177833"/>
                  </a:lnTo>
                  <a:cubicBezTo>
                    <a:pt x="8613" y="177833"/>
                    <a:pt x="5631" y="176598"/>
                    <a:pt x="3433" y="174399"/>
                  </a:cubicBezTo>
                  <a:cubicBezTo>
                    <a:pt x="1235" y="172201"/>
                    <a:pt x="0" y="169220"/>
                    <a:pt x="0" y="166111"/>
                  </a:cubicBezTo>
                  <a:lnTo>
                    <a:pt x="0" y="11721"/>
                  </a:lnTo>
                  <a:cubicBezTo>
                    <a:pt x="0" y="8613"/>
                    <a:pt x="1235" y="5631"/>
                    <a:pt x="3433" y="3433"/>
                  </a:cubicBezTo>
                  <a:cubicBezTo>
                    <a:pt x="5631" y="1235"/>
                    <a:pt x="8613" y="0"/>
                    <a:pt x="11721" y="0"/>
                  </a:cubicBezTo>
                  <a:close/>
                </a:path>
              </a:pathLst>
            </a:custGeom>
            <a:blipFill>
              <a:blip r:embed="rId5"/>
              <a:stretch>
                <a:fillRect t="-611739" b="-61173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41725" y="875470"/>
            <a:ext cx="14608919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Herr Schmidt </a:t>
            </a:r>
            <a:r>
              <a:rPr lang="en-US" sz="3500" dirty="0" err="1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klagt</a:t>
            </a:r>
            <a:r>
              <a:rPr lang="en-US" sz="3500" dirty="0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gegen</a:t>
            </a:r>
            <a:r>
              <a:rPr lang="en-US" sz="3500" dirty="0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Herrn</a:t>
            </a:r>
            <a:r>
              <a:rPr lang="en-US" sz="3500" dirty="0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 Meier auf </a:t>
            </a:r>
            <a:r>
              <a:rPr lang="en-US" sz="3500" dirty="0" err="1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Zahlung</a:t>
            </a:r>
            <a:r>
              <a:rPr lang="en-US" sz="3500" dirty="0">
                <a:solidFill>
                  <a:srgbClr val="363636"/>
                </a:solidFill>
                <a:latin typeface="Canva Sans"/>
                <a:ea typeface="Canva Sans"/>
                <a:cs typeface="Canva Sans"/>
                <a:sym typeface="Canva Sans"/>
              </a:rPr>
              <a:t> von 3.000,00 €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30564" y="5048250"/>
            <a:ext cx="9771236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Leistungsklage</a:t>
            </a: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</a:t>
            </a:r>
            <a:r>
              <a:rPr lang="en-US" sz="4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Geldleistung</a:t>
            </a:r>
            <a:endParaRPr lang="en-US" sz="4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04316" y="865945"/>
            <a:ext cx="133178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A21b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191607" cy="1738015"/>
            <a:chOff x="0" y="0"/>
            <a:chExt cx="2353577" cy="2692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577" cy="269264"/>
            </a:xfrm>
            <a:custGeom>
              <a:avLst/>
              <a:gdLst/>
              <a:ahLst/>
              <a:cxnLst/>
              <a:rect l="l" t="t" r="r" b="b"/>
              <a:pathLst>
                <a:path w="2353577" h="269264">
                  <a:moveTo>
                    <a:pt x="11721" y="0"/>
                  </a:moveTo>
                  <a:lnTo>
                    <a:pt x="2341856" y="0"/>
                  </a:lnTo>
                  <a:cubicBezTo>
                    <a:pt x="2344965" y="0"/>
                    <a:pt x="2347946" y="1235"/>
                    <a:pt x="2350144" y="3433"/>
                  </a:cubicBezTo>
                  <a:cubicBezTo>
                    <a:pt x="2352343" y="5631"/>
                    <a:pt x="2353577" y="8613"/>
                    <a:pt x="2353577" y="11721"/>
                  </a:cubicBezTo>
                  <a:lnTo>
                    <a:pt x="2353577" y="257543"/>
                  </a:lnTo>
                  <a:cubicBezTo>
                    <a:pt x="2353577" y="260651"/>
                    <a:pt x="2352343" y="263633"/>
                    <a:pt x="2350144" y="265831"/>
                  </a:cubicBezTo>
                  <a:cubicBezTo>
                    <a:pt x="2347946" y="268029"/>
                    <a:pt x="2344965" y="269264"/>
                    <a:pt x="2341856" y="269264"/>
                  </a:cubicBezTo>
                  <a:lnTo>
                    <a:pt x="11721" y="269264"/>
                  </a:lnTo>
                  <a:cubicBezTo>
                    <a:pt x="8613" y="269264"/>
                    <a:pt x="5631" y="268029"/>
                    <a:pt x="3433" y="265831"/>
                  </a:cubicBezTo>
                  <a:cubicBezTo>
                    <a:pt x="1235" y="263633"/>
                    <a:pt x="0" y="260651"/>
                    <a:pt x="0" y="257543"/>
                  </a:cubicBezTo>
                  <a:lnTo>
                    <a:pt x="0" y="11721"/>
                  </a:lnTo>
                  <a:cubicBezTo>
                    <a:pt x="0" y="8613"/>
                    <a:pt x="1235" y="5631"/>
                    <a:pt x="3433" y="3433"/>
                  </a:cubicBezTo>
                  <a:cubicBezTo>
                    <a:pt x="5631" y="1235"/>
                    <a:pt x="8613" y="0"/>
                    <a:pt x="11721" y="0"/>
                  </a:cubicBezTo>
                  <a:close/>
                </a:path>
              </a:pathLst>
            </a:custGeom>
            <a:blipFill>
              <a:blip r:embed="rId5"/>
              <a:stretch>
                <a:fillRect t="-387038" b="-38703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043014" y="603168"/>
            <a:ext cx="14798973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bei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einem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Verkehrsunfall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Verletzte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klagt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auf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Feststellung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dass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der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Beklagte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auch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den in Zukunft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noch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entstehenden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Schaden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zu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ersetzen</a:t>
            </a:r>
            <a:r>
              <a:rPr lang="en-US" sz="3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hat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89738" y="5067300"/>
            <a:ext cx="450852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Feststellungsklage</a:t>
            </a:r>
            <a:endParaRPr lang="en-US" sz="3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04316" y="865945"/>
            <a:ext cx="133178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A21c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191607" cy="1314559"/>
            <a:chOff x="0" y="0"/>
            <a:chExt cx="2353577" cy="2036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577" cy="203660"/>
            </a:xfrm>
            <a:custGeom>
              <a:avLst/>
              <a:gdLst/>
              <a:ahLst/>
              <a:cxnLst/>
              <a:rect l="l" t="t" r="r" b="b"/>
              <a:pathLst>
                <a:path w="2353577" h="203660">
                  <a:moveTo>
                    <a:pt x="11721" y="0"/>
                  </a:moveTo>
                  <a:lnTo>
                    <a:pt x="2341856" y="0"/>
                  </a:lnTo>
                  <a:cubicBezTo>
                    <a:pt x="2344965" y="0"/>
                    <a:pt x="2347946" y="1235"/>
                    <a:pt x="2350144" y="3433"/>
                  </a:cubicBezTo>
                  <a:cubicBezTo>
                    <a:pt x="2352343" y="5631"/>
                    <a:pt x="2353577" y="8613"/>
                    <a:pt x="2353577" y="11721"/>
                  </a:cubicBezTo>
                  <a:lnTo>
                    <a:pt x="2353577" y="191938"/>
                  </a:lnTo>
                  <a:cubicBezTo>
                    <a:pt x="2353577" y="195047"/>
                    <a:pt x="2352343" y="198028"/>
                    <a:pt x="2350144" y="200227"/>
                  </a:cubicBezTo>
                  <a:cubicBezTo>
                    <a:pt x="2347946" y="202425"/>
                    <a:pt x="2344965" y="203660"/>
                    <a:pt x="2341856" y="203660"/>
                  </a:cubicBezTo>
                  <a:lnTo>
                    <a:pt x="11721" y="203660"/>
                  </a:lnTo>
                  <a:cubicBezTo>
                    <a:pt x="8613" y="203660"/>
                    <a:pt x="5631" y="202425"/>
                    <a:pt x="3433" y="200227"/>
                  </a:cubicBezTo>
                  <a:cubicBezTo>
                    <a:pt x="1235" y="198028"/>
                    <a:pt x="0" y="195047"/>
                    <a:pt x="0" y="191938"/>
                  </a:cubicBezTo>
                  <a:lnTo>
                    <a:pt x="0" y="11721"/>
                  </a:lnTo>
                  <a:cubicBezTo>
                    <a:pt x="0" y="8613"/>
                    <a:pt x="1235" y="5631"/>
                    <a:pt x="3433" y="3433"/>
                  </a:cubicBezTo>
                  <a:cubicBezTo>
                    <a:pt x="5631" y="1235"/>
                    <a:pt x="8613" y="0"/>
                    <a:pt x="11721" y="0"/>
                  </a:cubicBezTo>
                  <a:close/>
                </a:path>
              </a:pathLst>
            </a:custGeom>
            <a:blipFill>
              <a:blip r:embed="rId5"/>
              <a:stretch>
                <a:fillRect t="-527821" b="-52782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41725" y="603168"/>
            <a:ext cx="14608919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Herr Frank klagt gegen Frau Frey auf Bewilligung der Eintragung einer Hypothek ins Grundbuch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69208" y="5067300"/>
            <a:ext cx="1154958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Leistungsklage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Abgabe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einer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Willenserklärung</a:t>
            </a:r>
            <a:endParaRPr lang="en-US" sz="3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04316" y="865945"/>
            <a:ext cx="133178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A21d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191607" cy="1314559"/>
            <a:chOff x="0" y="0"/>
            <a:chExt cx="2353577" cy="2036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577" cy="203660"/>
            </a:xfrm>
            <a:custGeom>
              <a:avLst/>
              <a:gdLst/>
              <a:ahLst/>
              <a:cxnLst/>
              <a:rect l="l" t="t" r="r" b="b"/>
              <a:pathLst>
                <a:path w="2353577" h="203660">
                  <a:moveTo>
                    <a:pt x="11721" y="0"/>
                  </a:moveTo>
                  <a:lnTo>
                    <a:pt x="2341856" y="0"/>
                  </a:lnTo>
                  <a:cubicBezTo>
                    <a:pt x="2344965" y="0"/>
                    <a:pt x="2347946" y="1235"/>
                    <a:pt x="2350144" y="3433"/>
                  </a:cubicBezTo>
                  <a:cubicBezTo>
                    <a:pt x="2352343" y="5631"/>
                    <a:pt x="2353577" y="8613"/>
                    <a:pt x="2353577" y="11721"/>
                  </a:cubicBezTo>
                  <a:lnTo>
                    <a:pt x="2353577" y="191938"/>
                  </a:lnTo>
                  <a:cubicBezTo>
                    <a:pt x="2353577" y="195047"/>
                    <a:pt x="2352343" y="198028"/>
                    <a:pt x="2350144" y="200227"/>
                  </a:cubicBezTo>
                  <a:cubicBezTo>
                    <a:pt x="2347946" y="202425"/>
                    <a:pt x="2344965" y="203660"/>
                    <a:pt x="2341856" y="203660"/>
                  </a:cubicBezTo>
                  <a:lnTo>
                    <a:pt x="11721" y="203660"/>
                  </a:lnTo>
                  <a:cubicBezTo>
                    <a:pt x="8613" y="203660"/>
                    <a:pt x="5631" y="202425"/>
                    <a:pt x="3433" y="200227"/>
                  </a:cubicBezTo>
                  <a:cubicBezTo>
                    <a:pt x="1235" y="198028"/>
                    <a:pt x="0" y="195047"/>
                    <a:pt x="0" y="191938"/>
                  </a:cubicBezTo>
                  <a:lnTo>
                    <a:pt x="0" y="11721"/>
                  </a:lnTo>
                  <a:cubicBezTo>
                    <a:pt x="0" y="8613"/>
                    <a:pt x="1235" y="5631"/>
                    <a:pt x="3433" y="3433"/>
                  </a:cubicBezTo>
                  <a:cubicBezTo>
                    <a:pt x="5631" y="1235"/>
                    <a:pt x="8613" y="0"/>
                    <a:pt x="11721" y="0"/>
                  </a:cubicBezTo>
                  <a:close/>
                </a:path>
              </a:pathLst>
            </a:custGeom>
            <a:blipFill>
              <a:blip r:embed="rId5"/>
              <a:stretch>
                <a:fillRect t="-527821" b="-527821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40248" y="685773"/>
            <a:ext cx="14319052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Frau Müller klagt gegen Frau Schüler auf Lieferung von 20 Paar Schuhen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10064" y="5067300"/>
            <a:ext cx="726787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Leistungsklage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Sachleistung</a:t>
            </a:r>
            <a:endParaRPr lang="en-US" sz="3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04316" y="865945"/>
            <a:ext cx="133178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A21e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1803960" cy="1314559"/>
            <a:chOff x="0" y="0"/>
            <a:chExt cx="1828742" cy="2036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8742" cy="203660"/>
            </a:xfrm>
            <a:custGeom>
              <a:avLst/>
              <a:gdLst/>
              <a:ahLst/>
              <a:cxnLst/>
              <a:rect l="l" t="t" r="r" b="b"/>
              <a:pathLst>
                <a:path w="1828742" h="203660">
                  <a:moveTo>
                    <a:pt x="15085" y="0"/>
                  </a:moveTo>
                  <a:lnTo>
                    <a:pt x="1813657" y="0"/>
                  </a:lnTo>
                  <a:cubicBezTo>
                    <a:pt x="1817658" y="0"/>
                    <a:pt x="1821495" y="1589"/>
                    <a:pt x="1824324" y="4418"/>
                  </a:cubicBezTo>
                  <a:cubicBezTo>
                    <a:pt x="1827153" y="7247"/>
                    <a:pt x="1828742" y="11084"/>
                    <a:pt x="1828742" y="15085"/>
                  </a:cubicBezTo>
                  <a:lnTo>
                    <a:pt x="1828742" y="188574"/>
                  </a:lnTo>
                  <a:cubicBezTo>
                    <a:pt x="1828742" y="192575"/>
                    <a:pt x="1827153" y="196412"/>
                    <a:pt x="1824324" y="199241"/>
                  </a:cubicBezTo>
                  <a:cubicBezTo>
                    <a:pt x="1821495" y="202070"/>
                    <a:pt x="1817658" y="203660"/>
                    <a:pt x="1813657" y="203660"/>
                  </a:cubicBezTo>
                  <a:lnTo>
                    <a:pt x="15085" y="203660"/>
                  </a:lnTo>
                  <a:cubicBezTo>
                    <a:pt x="11084" y="203660"/>
                    <a:pt x="7247" y="202070"/>
                    <a:pt x="4418" y="199241"/>
                  </a:cubicBezTo>
                  <a:cubicBezTo>
                    <a:pt x="1589" y="196412"/>
                    <a:pt x="0" y="192575"/>
                    <a:pt x="0" y="188574"/>
                  </a:cubicBezTo>
                  <a:lnTo>
                    <a:pt x="0" y="15085"/>
                  </a:lnTo>
                  <a:cubicBezTo>
                    <a:pt x="0" y="11084"/>
                    <a:pt x="1589" y="7247"/>
                    <a:pt x="4418" y="4418"/>
                  </a:cubicBezTo>
                  <a:cubicBezTo>
                    <a:pt x="7247" y="1589"/>
                    <a:pt x="11084" y="0"/>
                    <a:pt x="15085" y="0"/>
                  </a:cubicBezTo>
                  <a:close/>
                </a:path>
              </a:pathLst>
            </a:custGeom>
            <a:blipFill>
              <a:blip r:embed="rId5"/>
              <a:stretch>
                <a:fillRect t="-398970" b="-398970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140794" y="952500"/>
            <a:ext cx="1100070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Ehescheidungs- und die Eheaufhebungsklage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50212" y="5067300"/>
            <a:ext cx="418757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Gestaltungsklage</a:t>
            </a:r>
            <a:endParaRPr lang="en-US" sz="3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04316" y="865945"/>
            <a:ext cx="133178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A21f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085743" cy="1129297"/>
            <a:chOff x="0" y="0"/>
            <a:chExt cx="2337176" cy="1749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7176" cy="174958"/>
            </a:xfrm>
            <a:custGeom>
              <a:avLst/>
              <a:gdLst/>
              <a:ahLst/>
              <a:cxnLst/>
              <a:rect l="l" t="t" r="r" b="b"/>
              <a:pathLst>
                <a:path w="2337176" h="174958">
                  <a:moveTo>
                    <a:pt x="11803" y="0"/>
                  </a:moveTo>
                  <a:lnTo>
                    <a:pt x="2325373" y="0"/>
                  </a:lnTo>
                  <a:cubicBezTo>
                    <a:pt x="2328503" y="0"/>
                    <a:pt x="2331506" y="1244"/>
                    <a:pt x="2333719" y="3457"/>
                  </a:cubicBezTo>
                  <a:cubicBezTo>
                    <a:pt x="2335933" y="5671"/>
                    <a:pt x="2337176" y="8673"/>
                    <a:pt x="2337176" y="11803"/>
                  </a:cubicBezTo>
                  <a:lnTo>
                    <a:pt x="2337176" y="163154"/>
                  </a:lnTo>
                  <a:cubicBezTo>
                    <a:pt x="2337176" y="166285"/>
                    <a:pt x="2335933" y="169287"/>
                    <a:pt x="2333719" y="171501"/>
                  </a:cubicBezTo>
                  <a:cubicBezTo>
                    <a:pt x="2331506" y="173714"/>
                    <a:pt x="2328503" y="174958"/>
                    <a:pt x="2325373" y="174958"/>
                  </a:cubicBezTo>
                  <a:lnTo>
                    <a:pt x="11803" y="174958"/>
                  </a:lnTo>
                  <a:cubicBezTo>
                    <a:pt x="8673" y="174958"/>
                    <a:pt x="5671" y="173714"/>
                    <a:pt x="3457" y="171501"/>
                  </a:cubicBezTo>
                  <a:cubicBezTo>
                    <a:pt x="1244" y="169287"/>
                    <a:pt x="0" y="166285"/>
                    <a:pt x="0" y="163154"/>
                  </a:cubicBezTo>
                  <a:lnTo>
                    <a:pt x="0" y="11803"/>
                  </a:lnTo>
                  <a:cubicBezTo>
                    <a:pt x="0" y="8673"/>
                    <a:pt x="1244" y="5671"/>
                    <a:pt x="3457" y="3457"/>
                  </a:cubicBezTo>
                  <a:cubicBezTo>
                    <a:pt x="5671" y="1244"/>
                    <a:pt x="8673" y="0"/>
                    <a:pt x="11803" y="0"/>
                  </a:cubicBezTo>
                  <a:close/>
                </a:path>
              </a:pathLst>
            </a:custGeom>
            <a:blipFill>
              <a:blip r:embed="rId5"/>
              <a:stretch>
                <a:fillRect t="-617926" b="-61792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35643" y="865945"/>
            <a:ext cx="1490048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Herr Pohl klagt gegen Herrn Mohl auf Räumung einer Garage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95752" y="5067300"/>
            <a:ext cx="649649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Leistungsklage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Handlung</a:t>
            </a:r>
            <a:endParaRPr lang="en-US" sz="3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04316" y="865945"/>
            <a:ext cx="133178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A21g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085743" cy="2437397"/>
            <a:chOff x="0" y="0"/>
            <a:chExt cx="2337176" cy="3776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7176" cy="377617"/>
            </a:xfrm>
            <a:custGeom>
              <a:avLst/>
              <a:gdLst/>
              <a:ahLst/>
              <a:cxnLst/>
              <a:rect l="l" t="t" r="r" b="b"/>
              <a:pathLst>
                <a:path w="2337176" h="377617">
                  <a:moveTo>
                    <a:pt x="11803" y="0"/>
                  </a:moveTo>
                  <a:lnTo>
                    <a:pt x="2325373" y="0"/>
                  </a:lnTo>
                  <a:cubicBezTo>
                    <a:pt x="2328503" y="0"/>
                    <a:pt x="2331506" y="1244"/>
                    <a:pt x="2333719" y="3457"/>
                  </a:cubicBezTo>
                  <a:cubicBezTo>
                    <a:pt x="2335933" y="5671"/>
                    <a:pt x="2337176" y="8673"/>
                    <a:pt x="2337176" y="11803"/>
                  </a:cubicBezTo>
                  <a:lnTo>
                    <a:pt x="2337176" y="365813"/>
                  </a:lnTo>
                  <a:cubicBezTo>
                    <a:pt x="2337176" y="368944"/>
                    <a:pt x="2335933" y="371946"/>
                    <a:pt x="2333719" y="374159"/>
                  </a:cubicBezTo>
                  <a:cubicBezTo>
                    <a:pt x="2331506" y="376373"/>
                    <a:pt x="2328503" y="377617"/>
                    <a:pt x="2325373" y="377617"/>
                  </a:cubicBezTo>
                  <a:lnTo>
                    <a:pt x="11803" y="377617"/>
                  </a:lnTo>
                  <a:cubicBezTo>
                    <a:pt x="8673" y="377617"/>
                    <a:pt x="5671" y="376373"/>
                    <a:pt x="3457" y="374159"/>
                  </a:cubicBezTo>
                  <a:cubicBezTo>
                    <a:pt x="1244" y="371946"/>
                    <a:pt x="0" y="368944"/>
                    <a:pt x="0" y="365813"/>
                  </a:cubicBezTo>
                  <a:lnTo>
                    <a:pt x="0" y="11803"/>
                  </a:lnTo>
                  <a:cubicBezTo>
                    <a:pt x="0" y="8673"/>
                    <a:pt x="1244" y="5671"/>
                    <a:pt x="3457" y="3457"/>
                  </a:cubicBezTo>
                  <a:cubicBezTo>
                    <a:pt x="5671" y="1244"/>
                    <a:pt x="8673" y="0"/>
                    <a:pt x="11803" y="0"/>
                  </a:cubicBezTo>
                  <a:close/>
                </a:path>
              </a:pathLst>
            </a:custGeom>
            <a:blipFill>
              <a:blip r:embed="rId5"/>
              <a:stretch>
                <a:fillRect t="-259464" b="-25946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15041" y="805867"/>
            <a:ext cx="14556423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Herr Meier klagt gegen Frau Schmidt auf Feststellung, dass ihr keine Schadensersatzansprüche aus dem Verlöbnis zustehen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89738" y="5067300"/>
            <a:ext cx="450852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Feststellungsklage</a:t>
            </a:r>
            <a:endParaRPr lang="en-US" sz="3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04316" y="865945"/>
            <a:ext cx="133178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A21h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085743" cy="1696350"/>
            <a:chOff x="0" y="0"/>
            <a:chExt cx="2337176" cy="2628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7176" cy="262809"/>
            </a:xfrm>
            <a:custGeom>
              <a:avLst/>
              <a:gdLst/>
              <a:ahLst/>
              <a:cxnLst/>
              <a:rect l="l" t="t" r="r" b="b"/>
              <a:pathLst>
                <a:path w="2337176" h="262809">
                  <a:moveTo>
                    <a:pt x="11803" y="0"/>
                  </a:moveTo>
                  <a:lnTo>
                    <a:pt x="2325373" y="0"/>
                  </a:lnTo>
                  <a:cubicBezTo>
                    <a:pt x="2328503" y="0"/>
                    <a:pt x="2331506" y="1244"/>
                    <a:pt x="2333719" y="3457"/>
                  </a:cubicBezTo>
                  <a:cubicBezTo>
                    <a:pt x="2335933" y="5671"/>
                    <a:pt x="2337176" y="8673"/>
                    <a:pt x="2337176" y="11803"/>
                  </a:cubicBezTo>
                  <a:lnTo>
                    <a:pt x="2337176" y="251005"/>
                  </a:lnTo>
                  <a:cubicBezTo>
                    <a:pt x="2337176" y="254136"/>
                    <a:pt x="2335933" y="257138"/>
                    <a:pt x="2333719" y="259352"/>
                  </a:cubicBezTo>
                  <a:cubicBezTo>
                    <a:pt x="2331506" y="261565"/>
                    <a:pt x="2328503" y="262809"/>
                    <a:pt x="2325373" y="262809"/>
                  </a:cubicBezTo>
                  <a:lnTo>
                    <a:pt x="11803" y="262809"/>
                  </a:lnTo>
                  <a:cubicBezTo>
                    <a:pt x="8673" y="262809"/>
                    <a:pt x="5671" y="261565"/>
                    <a:pt x="3457" y="259352"/>
                  </a:cubicBezTo>
                  <a:cubicBezTo>
                    <a:pt x="1244" y="257138"/>
                    <a:pt x="0" y="254136"/>
                    <a:pt x="0" y="251005"/>
                  </a:cubicBezTo>
                  <a:lnTo>
                    <a:pt x="0" y="11803"/>
                  </a:lnTo>
                  <a:cubicBezTo>
                    <a:pt x="0" y="8673"/>
                    <a:pt x="1244" y="5671"/>
                    <a:pt x="3457" y="3457"/>
                  </a:cubicBezTo>
                  <a:cubicBezTo>
                    <a:pt x="5671" y="1244"/>
                    <a:pt x="8673" y="0"/>
                    <a:pt x="11803" y="0"/>
                  </a:cubicBezTo>
                  <a:close/>
                </a:path>
              </a:pathLst>
            </a:custGeom>
            <a:blipFill>
              <a:blip r:embed="rId5"/>
              <a:stretch>
                <a:fillRect t="-394653" b="-394653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88793" y="875470"/>
            <a:ext cx="14608919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Vermieter Hahn klagt gegen den Mieter Kuhn auf Unterlassung des Klavierspiels nach 22.00 Uhr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55258" y="5067300"/>
            <a:ext cx="737748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Leistungsklage</a:t>
            </a:r>
            <a:r>
              <a:rPr lang="en-US" sz="3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</a:t>
            </a: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Unterlassung</a:t>
            </a:r>
            <a:endParaRPr lang="en-US" sz="3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04316" y="865945"/>
            <a:ext cx="133178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A21i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669843"/>
            <a:ext cx="15085743" cy="1696350"/>
            <a:chOff x="0" y="0"/>
            <a:chExt cx="2337176" cy="2628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7176" cy="262809"/>
            </a:xfrm>
            <a:custGeom>
              <a:avLst/>
              <a:gdLst/>
              <a:ahLst/>
              <a:cxnLst/>
              <a:rect l="l" t="t" r="r" b="b"/>
              <a:pathLst>
                <a:path w="2337176" h="262809">
                  <a:moveTo>
                    <a:pt x="11803" y="0"/>
                  </a:moveTo>
                  <a:lnTo>
                    <a:pt x="2325373" y="0"/>
                  </a:lnTo>
                  <a:cubicBezTo>
                    <a:pt x="2328503" y="0"/>
                    <a:pt x="2331506" y="1244"/>
                    <a:pt x="2333719" y="3457"/>
                  </a:cubicBezTo>
                  <a:cubicBezTo>
                    <a:pt x="2335933" y="5671"/>
                    <a:pt x="2337176" y="8673"/>
                    <a:pt x="2337176" y="11803"/>
                  </a:cubicBezTo>
                  <a:lnTo>
                    <a:pt x="2337176" y="251005"/>
                  </a:lnTo>
                  <a:cubicBezTo>
                    <a:pt x="2337176" y="254136"/>
                    <a:pt x="2335933" y="257138"/>
                    <a:pt x="2333719" y="259352"/>
                  </a:cubicBezTo>
                  <a:cubicBezTo>
                    <a:pt x="2331506" y="261565"/>
                    <a:pt x="2328503" y="262809"/>
                    <a:pt x="2325373" y="262809"/>
                  </a:cubicBezTo>
                  <a:lnTo>
                    <a:pt x="11803" y="262809"/>
                  </a:lnTo>
                  <a:cubicBezTo>
                    <a:pt x="8673" y="262809"/>
                    <a:pt x="5671" y="261565"/>
                    <a:pt x="3457" y="259352"/>
                  </a:cubicBezTo>
                  <a:cubicBezTo>
                    <a:pt x="1244" y="257138"/>
                    <a:pt x="0" y="254136"/>
                    <a:pt x="0" y="251005"/>
                  </a:cubicBezTo>
                  <a:lnTo>
                    <a:pt x="0" y="11803"/>
                  </a:lnTo>
                  <a:cubicBezTo>
                    <a:pt x="0" y="8673"/>
                    <a:pt x="1244" y="5671"/>
                    <a:pt x="3457" y="3457"/>
                  </a:cubicBezTo>
                  <a:cubicBezTo>
                    <a:pt x="5671" y="1244"/>
                    <a:pt x="8673" y="0"/>
                    <a:pt x="11803" y="0"/>
                  </a:cubicBezTo>
                  <a:close/>
                </a:path>
              </a:pathLst>
            </a:custGeom>
            <a:blipFill>
              <a:blip r:embed="rId5"/>
              <a:stretch>
                <a:fillRect t="-394653" b="-394653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232197" y="875470"/>
            <a:ext cx="14027103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die Ehenichtigkeitsklage, die Klage auf Anfechtung der Ehelichkeit eines Kindes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50212" y="5067300"/>
            <a:ext cx="418757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Gestaltungsklage</a:t>
            </a:r>
            <a:endParaRPr lang="en-US" sz="3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Macintosh PowerPoint</Application>
  <PresentationFormat>Benutzerdefiniert</PresentationFormat>
  <Paragraphs>27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Calibri</vt:lpstr>
      <vt:lpstr>Canva Sans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Übungsheft_ZP_A21</dc:title>
  <cp:lastModifiedBy>Katja Dittrich</cp:lastModifiedBy>
  <cp:revision>1</cp:revision>
  <dcterms:created xsi:type="dcterms:W3CDTF">2006-08-16T00:00:00Z</dcterms:created>
  <dcterms:modified xsi:type="dcterms:W3CDTF">2025-02-20T08:42:37Z</dcterms:modified>
  <dc:identifier>DAGfoIQ6IRQ</dc:identifier>
</cp:coreProperties>
</file>