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1" r:id="rId3"/>
    <p:sldId id="282" r:id="rId4"/>
    <p:sldId id="28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78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0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93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56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3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50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37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40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3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89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540D-9BCB-4FB2-8CF7-00294B875220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87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156711" y="375375"/>
            <a:ext cx="9811980" cy="1332580"/>
            <a:chOff x="156711" y="375375"/>
            <a:chExt cx="9811980" cy="1332580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6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1.</a:t>
              </a:r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677695" y="1707955"/>
            <a:ext cx="7722820" cy="1207261"/>
            <a:chOff x="1677695" y="1707955"/>
            <a:chExt cx="7722820" cy="1207261"/>
          </a:xfrm>
        </p:grpSpPr>
        <p:sp>
          <p:nvSpPr>
            <p:cNvPr id="9" name="Abgerundetes Rechteck 3">
              <a:extLst>
                <a:ext uri="{FF2B5EF4-FFF2-40B4-BE49-F238E27FC236}">
                  <a16:creationId xmlns:a16="http://schemas.microsoft.com/office/drawing/2014/main" id="{A3380963-0331-404F-BC5C-D2011DBB944C}"/>
                </a:ext>
              </a:extLst>
            </p:cNvPr>
            <p:cNvSpPr/>
            <p:nvPr/>
          </p:nvSpPr>
          <p:spPr>
            <a:xfrm>
              <a:off x="2791485" y="1707955"/>
              <a:ext cx="6609030" cy="120726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>
                  <a:solidFill>
                    <a:schemeClr val="bg1"/>
                  </a:solidFill>
                </a:rPr>
                <a:t>     31.12.2019</a:t>
              </a:r>
              <a:r>
                <a:rPr lang="de-DE" sz="3200" dirty="0">
                  <a:solidFill>
                    <a:schemeClr val="bg1"/>
                  </a:solidFill>
                </a:rPr>
                <a:t>, 24:00 Uhr	</a:t>
              </a:r>
            </a:p>
          </p:txBody>
        </p:sp>
        <p:sp>
          <p:nvSpPr>
            <p:cNvPr id="3" name="Richtungspfeil 2"/>
            <p:cNvSpPr/>
            <p:nvPr/>
          </p:nvSpPr>
          <p:spPr>
            <a:xfrm>
              <a:off x="1677695" y="2069269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Beginn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677695" y="3518990"/>
            <a:ext cx="7722820" cy="1125438"/>
            <a:chOff x="1677695" y="3518990"/>
            <a:chExt cx="7722820" cy="1125438"/>
          </a:xfrm>
        </p:grpSpPr>
        <p:sp>
          <p:nvSpPr>
            <p:cNvPr id="2" name="Abgerundetes Rechteck 1"/>
            <p:cNvSpPr/>
            <p:nvPr/>
          </p:nvSpPr>
          <p:spPr>
            <a:xfrm>
              <a:off x="2791485" y="3518990"/>
              <a:ext cx="6609030" cy="11254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31.12.2022</a:t>
              </a:r>
              <a:r>
                <a:rPr lang="de-DE" sz="3200" dirty="0"/>
                <a:t>, 24:00 Uhr </a:t>
              </a:r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677695" y="3839393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Ende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535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2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677695" y="3135785"/>
            <a:ext cx="7722820" cy="1207261"/>
            <a:chOff x="1677695" y="1707955"/>
            <a:chExt cx="7722820" cy="1207261"/>
          </a:xfrm>
        </p:grpSpPr>
        <p:sp>
          <p:nvSpPr>
            <p:cNvPr id="9" name="Abgerundetes Rechteck 3">
              <a:extLst>
                <a:ext uri="{FF2B5EF4-FFF2-40B4-BE49-F238E27FC236}">
                  <a16:creationId xmlns:a16="http://schemas.microsoft.com/office/drawing/2014/main" id="{A3380963-0331-404F-BC5C-D2011DBB944C}"/>
                </a:ext>
              </a:extLst>
            </p:cNvPr>
            <p:cNvSpPr/>
            <p:nvPr/>
          </p:nvSpPr>
          <p:spPr>
            <a:xfrm>
              <a:off x="2791485" y="1707955"/>
              <a:ext cx="6609030" cy="120726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bg1"/>
                  </a:solidFill>
                </a:rPr>
                <a:t>     31.12.2019, 24:00 Uhr	</a:t>
              </a:r>
            </a:p>
          </p:txBody>
        </p:sp>
        <p:sp>
          <p:nvSpPr>
            <p:cNvPr id="3" name="Richtungspfeil 2"/>
            <p:cNvSpPr/>
            <p:nvPr/>
          </p:nvSpPr>
          <p:spPr>
            <a:xfrm>
              <a:off x="1677695" y="2069269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Beginn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677695" y="4786475"/>
            <a:ext cx="7722820" cy="1125438"/>
            <a:chOff x="1677695" y="3518990"/>
            <a:chExt cx="7722820" cy="1125438"/>
          </a:xfrm>
        </p:grpSpPr>
        <p:sp>
          <p:nvSpPr>
            <p:cNvPr id="2" name="Abgerundetes Rechteck 1"/>
            <p:cNvSpPr/>
            <p:nvPr/>
          </p:nvSpPr>
          <p:spPr>
            <a:xfrm>
              <a:off x="2791485" y="3518990"/>
              <a:ext cx="6609030" cy="11254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31.12.2022, 24:00 Uhr </a:t>
              </a:r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677695" y="3839393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Ende</a:t>
              </a:r>
              <a:endParaRPr lang="de-DE" sz="3200" dirty="0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02.04.2019</a:t>
              </a:r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Fälligkeit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0658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1677695" y="3135785"/>
            <a:ext cx="7722820" cy="1207261"/>
            <a:chOff x="1677695" y="1707955"/>
            <a:chExt cx="7722820" cy="1207261"/>
          </a:xfrm>
        </p:grpSpPr>
        <p:sp>
          <p:nvSpPr>
            <p:cNvPr id="9" name="Abgerundetes Rechteck 3">
              <a:extLst>
                <a:ext uri="{FF2B5EF4-FFF2-40B4-BE49-F238E27FC236}">
                  <a16:creationId xmlns:a16="http://schemas.microsoft.com/office/drawing/2014/main" id="{A3380963-0331-404F-BC5C-D2011DBB944C}"/>
                </a:ext>
              </a:extLst>
            </p:cNvPr>
            <p:cNvSpPr/>
            <p:nvPr/>
          </p:nvSpPr>
          <p:spPr>
            <a:xfrm>
              <a:off x="2791485" y="1707955"/>
              <a:ext cx="6609030" cy="120726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>
                  <a:solidFill>
                    <a:schemeClr val="bg1"/>
                  </a:solidFill>
                </a:rPr>
                <a:t>15.02.2018</a:t>
              </a:r>
              <a:r>
                <a:rPr lang="de-DE" sz="3200" dirty="0">
                  <a:solidFill>
                    <a:schemeClr val="bg1"/>
                  </a:solidFill>
                </a:rPr>
                <a:t>, 0:00 Uhr </a:t>
              </a:r>
            </a:p>
          </p:txBody>
        </p:sp>
        <p:sp>
          <p:nvSpPr>
            <p:cNvPr id="3" name="Richtungspfeil 2"/>
            <p:cNvSpPr/>
            <p:nvPr/>
          </p:nvSpPr>
          <p:spPr>
            <a:xfrm>
              <a:off x="1677695" y="2069269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Beginn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677695" y="4786475"/>
            <a:ext cx="7722820" cy="1125438"/>
            <a:chOff x="1677695" y="3518990"/>
            <a:chExt cx="7722820" cy="1125438"/>
          </a:xfrm>
        </p:grpSpPr>
        <p:sp>
          <p:nvSpPr>
            <p:cNvPr id="2" name="Abgerundetes Rechteck 1"/>
            <p:cNvSpPr/>
            <p:nvPr/>
          </p:nvSpPr>
          <p:spPr>
            <a:xfrm>
              <a:off x="2791485" y="3518990"/>
              <a:ext cx="6609030" cy="11254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15.02.2048, 24:00 Uhr </a:t>
              </a:r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677695" y="3839393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Ende</a:t>
              </a:r>
              <a:endParaRPr lang="de-DE" sz="3200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677695" y="1547611"/>
            <a:ext cx="7722820" cy="987360"/>
            <a:chOff x="1677695" y="154761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4761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30 Jahre</a:t>
              </a:r>
              <a:endParaRPr lang="de-DE" sz="3200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2441632" cy="484632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Verletzung</a:t>
              </a:r>
              <a:endParaRPr lang="de-DE" sz="3200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156711" y="375375"/>
            <a:ext cx="9811980" cy="2338000"/>
            <a:chOff x="156711" y="375375"/>
            <a:chExt cx="9811980" cy="2338000"/>
          </a:xfrm>
        </p:grpSpPr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156711" y="666805"/>
              <a:ext cx="1520984" cy="2046570"/>
              <a:chOff x="156711" y="666805"/>
              <a:chExt cx="1520984" cy="2046570"/>
            </a:xfrm>
          </p:grpSpPr>
          <p:sp>
            <p:nvSpPr>
              <p:cNvPr id="6" name="Ovale Legende 5"/>
              <p:cNvSpPr/>
              <p:nvPr/>
            </p:nvSpPr>
            <p:spPr>
              <a:xfrm flipH="1">
                <a:off x="156711" y="666805"/>
                <a:ext cx="1520984" cy="1041149"/>
              </a:xfrm>
              <a:prstGeom prst="wedgeEllipseCallou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8800" dirty="0"/>
                  <a:t>3</a:t>
                </a:r>
                <a:r>
                  <a:rPr lang="de-DE" sz="8800" dirty="0" smtClean="0"/>
                  <a:t>.</a:t>
                </a:r>
                <a:endParaRPr lang="de-DE" sz="8800" dirty="0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353085" y="1798975"/>
                <a:ext cx="959667" cy="9144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200" dirty="0" smtClean="0"/>
                  <a:t>a)</a:t>
                </a:r>
                <a:endParaRPr lang="de-DE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8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1677695" y="3135785"/>
            <a:ext cx="7722820" cy="1207261"/>
            <a:chOff x="1677695" y="1707955"/>
            <a:chExt cx="7722820" cy="1207261"/>
          </a:xfrm>
        </p:grpSpPr>
        <p:sp>
          <p:nvSpPr>
            <p:cNvPr id="9" name="Abgerundetes Rechteck 3">
              <a:extLst>
                <a:ext uri="{FF2B5EF4-FFF2-40B4-BE49-F238E27FC236}">
                  <a16:creationId xmlns:a16="http://schemas.microsoft.com/office/drawing/2014/main" id="{A3380963-0331-404F-BC5C-D2011DBB944C}"/>
                </a:ext>
              </a:extLst>
            </p:cNvPr>
            <p:cNvSpPr/>
            <p:nvPr/>
          </p:nvSpPr>
          <p:spPr>
            <a:xfrm>
              <a:off x="2791485" y="1707955"/>
              <a:ext cx="6609030" cy="120726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bg1"/>
                  </a:solidFill>
                </a:rPr>
                <a:t>15.02.2018, 0:00 Uhr</a:t>
              </a:r>
            </a:p>
          </p:txBody>
        </p:sp>
        <p:sp>
          <p:nvSpPr>
            <p:cNvPr id="3" name="Richtungspfeil 2"/>
            <p:cNvSpPr/>
            <p:nvPr/>
          </p:nvSpPr>
          <p:spPr>
            <a:xfrm>
              <a:off x="1677695" y="2069269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Beginn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677695" y="4786475"/>
            <a:ext cx="7722820" cy="1125438"/>
            <a:chOff x="1677695" y="3518990"/>
            <a:chExt cx="7722820" cy="1125438"/>
          </a:xfrm>
        </p:grpSpPr>
        <p:sp>
          <p:nvSpPr>
            <p:cNvPr id="2" name="Abgerundetes Rechteck 1"/>
            <p:cNvSpPr/>
            <p:nvPr/>
          </p:nvSpPr>
          <p:spPr>
            <a:xfrm>
              <a:off x="2791485" y="3518990"/>
              <a:ext cx="6609030" cy="11254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15.02.2028</a:t>
              </a:r>
              <a:r>
                <a:rPr lang="de-DE" sz="3200" dirty="0"/>
                <a:t>, 24:00 Uhr </a:t>
              </a:r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677695" y="3839393"/>
              <a:ext cx="1642329" cy="48463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Ende</a:t>
              </a:r>
              <a:endParaRPr lang="de-DE" sz="3200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677695" y="1547611"/>
            <a:ext cx="7722820" cy="987360"/>
            <a:chOff x="1677695" y="154761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4761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10 Jahre</a:t>
              </a:r>
              <a:endParaRPr lang="de-DE" sz="3200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2441632" cy="484632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Motorrad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156711" y="375375"/>
            <a:ext cx="9811980" cy="2338000"/>
            <a:chOff x="156711" y="375375"/>
            <a:chExt cx="9811980" cy="2338000"/>
          </a:xfrm>
        </p:grpSpPr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156711" y="666805"/>
              <a:ext cx="1520984" cy="2046570"/>
              <a:chOff x="156711" y="666805"/>
              <a:chExt cx="1520984" cy="2046570"/>
            </a:xfrm>
          </p:grpSpPr>
          <p:sp>
            <p:nvSpPr>
              <p:cNvPr id="6" name="Ovale Legende 5"/>
              <p:cNvSpPr/>
              <p:nvPr/>
            </p:nvSpPr>
            <p:spPr>
              <a:xfrm flipH="1">
                <a:off x="156711" y="666805"/>
                <a:ext cx="1520984" cy="1041149"/>
              </a:xfrm>
              <a:prstGeom prst="wedgeEllipseCallou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8800" dirty="0"/>
                  <a:t>3</a:t>
                </a:r>
                <a:r>
                  <a:rPr lang="de-DE" sz="8800" dirty="0" smtClean="0"/>
                  <a:t>.</a:t>
                </a:r>
                <a:endParaRPr lang="de-DE" sz="8800" dirty="0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353085" y="1798975"/>
                <a:ext cx="959667" cy="9144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200" dirty="0"/>
                  <a:t>b</a:t>
                </a:r>
                <a:r>
                  <a:rPr lang="de-DE" sz="3200" dirty="0" smtClean="0"/>
                  <a:t>)</a:t>
                </a:r>
                <a:endParaRPr lang="de-DE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774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32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33</cp:revision>
  <dcterms:created xsi:type="dcterms:W3CDTF">2021-02-10T13:07:20Z</dcterms:created>
  <dcterms:modified xsi:type="dcterms:W3CDTF">2023-07-25T13:42:54Z</dcterms:modified>
</cp:coreProperties>
</file>