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48A"/>
    <a:srgbClr val="F0C6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15.03.2024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533650" y="292412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 smtClean="0"/>
              <a:t>Kosten</a:t>
            </a:r>
            <a:r>
              <a:rPr lang="de-DE" sz="3600" dirty="0" smtClean="0"/>
              <a:t> in Zivilsachen</a:t>
            </a:r>
            <a:endParaRPr lang="de-DE" sz="3600" dirty="0"/>
          </a:p>
        </p:txBody>
      </p:sp>
      <p:sp>
        <p:nvSpPr>
          <p:cNvPr id="3" name="Ovale Legende 2"/>
          <p:cNvSpPr/>
          <p:nvPr/>
        </p:nvSpPr>
        <p:spPr>
          <a:xfrm>
            <a:off x="1464970" y="1519732"/>
            <a:ext cx="5757863" cy="2614612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 smtClean="0"/>
              <a:t>mit Frau Carus</a:t>
            </a:r>
            <a:endParaRPr lang="de-DE" sz="4400" dirty="0"/>
          </a:p>
        </p:txBody>
      </p:sp>
      <p:sp>
        <p:nvSpPr>
          <p:cNvPr id="5" name="Abgerundetes Rechteck 4"/>
          <p:cNvSpPr/>
          <p:nvPr/>
        </p:nvSpPr>
        <p:spPr>
          <a:xfrm>
            <a:off x="4343901" y="1206812"/>
            <a:ext cx="6914146" cy="70535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u</a:t>
            </a:r>
            <a:r>
              <a:rPr lang="de-DE" sz="3600" dirty="0" smtClean="0"/>
              <a:t>nd Zwangsvollstreckungssachen</a:t>
            </a:r>
            <a:endParaRPr lang="de-DE" sz="36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70" y="3246047"/>
            <a:ext cx="3498732" cy="334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9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643063" y="1857374"/>
            <a:ext cx="8215312" cy="135731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dirty="0" smtClean="0"/>
              <a:t>Natascha.Carus@kg.berlin.de</a:t>
            </a:r>
            <a:endParaRPr lang="de-DE" sz="4400" dirty="0"/>
          </a:p>
        </p:txBody>
      </p:sp>
      <p:sp>
        <p:nvSpPr>
          <p:cNvPr id="3" name="Gefaltete Ecke 2"/>
          <p:cNvSpPr/>
          <p:nvPr/>
        </p:nvSpPr>
        <p:spPr>
          <a:xfrm rot="845936">
            <a:off x="864327" y="3046750"/>
            <a:ext cx="2358730" cy="2240434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…bei Fragen, Anregungen, oder Problemen!!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026" name="Picture 2" descr="telefon mit wellen symbol symbol - schwarz einfach, isoliert - vektor stock illustration - telefon stock-grafiken, -clipart, -cartoons und -symbo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13" y="4118902"/>
            <a:ext cx="2290762" cy="229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8601075" y="4368072"/>
            <a:ext cx="2657475" cy="1057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Ovale Legende 5"/>
          <p:cNvSpPr/>
          <p:nvPr/>
        </p:nvSpPr>
        <p:spPr>
          <a:xfrm>
            <a:off x="8186739" y="3463857"/>
            <a:ext cx="3309936" cy="1318553"/>
          </a:xfrm>
          <a:prstGeom prst="wedgeEllipseCallout">
            <a:avLst>
              <a:gd name="adj1" fmla="val -23794"/>
              <a:gd name="adj2" fmla="val 78289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latin typeface="Comic Sans MS" panose="030F0702030302020204" pitchFamily="66" charset="0"/>
              </a:rPr>
              <a:t>9023 2839</a:t>
            </a:r>
            <a:endParaRPr lang="de-DE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50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MV Boli</vt:lpstr>
      <vt:lpstr>Office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9</cp:revision>
  <dcterms:created xsi:type="dcterms:W3CDTF">2023-05-04T13:22:15Z</dcterms:created>
  <dcterms:modified xsi:type="dcterms:W3CDTF">2024-03-15T11:42:59Z</dcterms:modified>
</cp:coreProperties>
</file>